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5" r:id="rId1"/>
  </p:sldMasterIdLst>
  <p:notesMasterIdLst>
    <p:notesMasterId r:id="rId16"/>
  </p:notes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7" r:id="rId9"/>
    <p:sldId id="271" r:id="rId10"/>
    <p:sldId id="272" r:id="rId11"/>
    <p:sldId id="276" r:id="rId12"/>
    <p:sldId id="270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C59"/>
    <a:srgbClr val="DEEBF7"/>
    <a:srgbClr val="A0B5DB"/>
    <a:srgbClr val="6177A6"/>
    <a:srgbClr val="7086B2"/>
    <a:srgbClr val="2E447B"/>
    <a:srgbClr val="2E457B"/>
    <a:srgbClr val="ABC0E4"/>
    <a:srgbClr val="A8BCDF"/>
    <a:srgbClr val="2F4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5B5074-4B89-4E23-ADDD-08364FBD9A80}" v="4884" dt="2024-03-25T20:13:53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7" autoAdjust="0"/>
    <p:restoredTop sz="94660"/>
  </p:normalViewPr>
  <p:slideViewPr>
    <p:cSldViewPr snapToGrid="0">
      <p:cViewPr varScale="1">
        <p:scale>
          <a:sx n="96" d="100"/>
          <a:sy n="96" d="100"/>
        </p:scale>
        <p:origin x="45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o Bonfanti" userId="5f63cc5bd5763d56" providerId="LiveId" clId="{875B5074-4B89-4E23-ADDD-08364FBD9A80}"/>
    <pc:docChg chg="undo redo custSel addSld delSld modSld sldOrd">
      <pc:chgData name="Ivo Bonfanti" userId="5f63cc5bd5763d56" providerId="LiveId" clId="{875B5074-4B89-4E23-ADDD-08364FBD9A80}" dt="2024-03-25T20:13:53.374" v="20067" actId="27803"/>
      <pc:docMkLst>
        <pc:docMk/>
      </pc:docMkLst>
      <pc:sldChg chg="addSp delSp modSp mod setBg">
        <pc:chgData name="Ivo Bonfanti" userId="5f63cc5bd5763d56" providerId="LiveId" clId="{875B5074-4B89-4E23-ADDD-08364FBD9A80}" dt="2024-03-20T14:01:57.567" v="18795"/>
        <pc:sldMkLst>
          <pc:docMk/>
          <pc:sldMk cId="3921682346" sldId="256"/>
        </pc:sldMkLst>
        <pc:spChg chg="add mod">
          <ac:chgData name="Ivo Bonfanti" userId="5f63cc5bd5763d56" providerId="LiveId" clId="{875B5074-4B89-4E23-ADDD-08364FBD9A80}" dt="2024-03-20T14:01:47.513" v="18783" actId="20577"/>
          <ac:spMkLst>
            <pc:docMk/>
            <pc:sldMk cId="3921682346" sldId="256"/>
            <ac:spMk id="2" creationId="{8C9E6591-30EA-A20D-9B58-7E4C68F02FFA}"/>
          </ac:spMkLst>
        </pc:spChg>
        <pc:spChg chg="add del mod">
          <ac:chgData name="Ivo Bonfanti" userId="5f63cc5bd5763d56" providerId="LiveId" clId="{875B5074-4B89-4E23-ADDD-08364FBD9A80}" dt="2024-03-05T17:51:53.134" v="718" actId="21"/>
          <ac:spMkLst>
            <pc:docMk/>
            <pc:sldMk cId="3921682346" sldId="256"/>
            <ac:spMk id="7" creationId="{54B742A3-DA61-3580-FB89-B58D936F05D6}"/>
          </ac:spMkLst>
        </pc:spChg>
        <pc:spChg chg="add del mod">
          <ac:chgData name="Ivo Bonfanti" userId="5f63cc5bd5763d56" providerId="LiveId" clId="{875B5074-4B89-4E23-ADDD-08364FBD9A80}" dt="2024-03-05T17:53:01.983" v="729" actId="21"/>
          <ac:spMkLst>
            <pc:docMk/>
            <pc:sldMk cId="3921682346" sldId="256"/>
            <ac:spMk id="8" creationId="{96A40449-1098-29EA-DC53-0553A3D163F0}"/>
          </ac:spMkLst>
        </pc:spChg>
        <pc:spChg chg="mod">
          <ac:chgData name="Ivo Bonfanti" userId="5f63cc5bd5763d56" providerId="LiveId" clId="{875B5074-4B89-4E23-ADDD-08364FBD9A80}" dt="2024-03-05T17:22:45.891" v="419" actId="20577"/>
          <ac:spMkLst>
            <pc:docMk/>
            <pc:sldMk cId="3921682346" sldId="256"/>
            <ac:spMk id="69" creationId="{D3E088BC-6920-ED6B-297E-0B3D74766EE9}"/>
          </ac:spMkLst>
        </pc:spChg>
        <pc:spChg chg="mod">
          <ac:chgData name="Ivo Bonfanti" userId="5f63cc5bd5763d56" providerId="LiveId" clId="{875B5074-4B89-4E23-ADDD-08364FBD9A80}" dt="2024-03-05T17:23:22.602" v="435" actId="20577"/>
          <ac:spMkLst>
            <pc:docMk/>
            <pc:sldMk cId="3921682346" sldId="256"/>
            <ac:spMk id="70" creationId="{862C90AA-6C66-37D0-4FBA-D689FCCDBD5F}"/>
          </ac:spMkLst>
        </pc:spChg>
        <pc:grpChg chg="del mod">
          <ac:chgData name="Ivo Bonfanti" userId="5f63cc5bd5763d56" providerId="LiveId" clId="{875B5074-4B89-4E23-ADDD-08364FBD9A80}" dt="2024-03-20T14:01:57.567" v="18794"/>
          <ac:grpSpMkLst>
            <pc:docMk/>
            <pc:sldMk cId="3921682346" sldId="256"/>
            <ac:grpSpMk id="15" creationId="{53E5528D-FA44-D1BF-2B4E-F8A97D0B1D4F}"/>
          </ac:grpSpMkLst>
        </pc:grpChg>
        <pc:picChg chg="mod">
          <ac:chgData name="Ivo Bonfanti" userId="5f63cc5bd5763d56" providerId="LiveId" clId="{875B5074-4B89-4E23-ADDD-08364FBD9A80}" dt="2024-03-07T14:39:53.419" v="1205" actId="1076"/>
          <ac:picMkLst>
            <pc:docMk/>
            <pc:sldMk cId="3921682346" sldId="256"/>
            <ac:picMk id="73" creationId="{01263674-6559-ECDC-8360-CB18B6B11D74}"/>
          </ac:picMkLst>
        </pc:picChg>
        <pc:inkChg chg="add del mod">
          <ac:chgData name="Ivo Bonfanti" userId="5f63cc5bd5763d56" providerId="LiveId" clId="{875B5074-4B89-4E23-ADDD-08364FBD9A80}" dt="2024-03-20T14:01:57.567" v="18788"/>
          <ac:inkMkLst>
            <pc:docMk/>
            <pc:sldMk cId="3921682346" sldId="256"/>
            <ac:inkMk id="3" creationId="{71324306-E329-9F0F-CCE2-CC1724375A07}"/>
          </ac:inkMkLst>
        </pc:inkChg>
        <pc:inkChg chg="add del mod">
          <ac:chgData name="Ivo Bonfanti" userId="5f63cc5bd5763d56" providerId="LiveId" clId="{875B5074-4B89-4E23-ADDD-08364FBD9A80}" dt="2024-03-20T14:01:57.564" v="18784"/>
          <ac:inkMkLst>
            <pc:docMk/>
            <pc:sldMk cId="3921682346" sldId="256"/>
            <ac:inkMk id="4" creationId="{BB493A45-C672-1405-B593-0B7EDB9A69B8}"/>
          </ac:inkMkLst>
        </pc:inkChg>
        <pc:inkChg chg="add del mod">
          <ac:chgData name="Ivo Bonfanti" userId="5f63cc5bd5763d56" providerId="LiveId" clId="{875B5074-4B89-4E23-ADDD-08364FBD9A80}" dt="2024-03-20T14:01:57.567" v="18789"/>
          <ac:inkMkLst>
            <pc:docMk/>
            <pc:sldMk cId="3921682346" sldId="256"/>
            <ac:inkMk id="5" creationId="{071B78E0-FB4B-646A-E67D-D702DFB0F971}"/>
          </ac:inkMkLst>
        </pc:inkChg>
        <pc:inkChg chg="add del mod">
          <ac:chgData name="Ivo Bonfanti" userId="5f63cc5bd5763d56" providerId="LiveId" clId="{875B5074-4B89-4E23-ADDD-08364FBD9A80}" dt="2024-03-20T14:01:57.567" v="18787"/>
          <ac:inkMkLst>
            <pc:docMk/>
            <pc:sldMk cId="3921682346" sldId="256"/>
            <ac:inkMk id="6" creationId="{A5FF04CE-97EE-C6AC-9D22-9F4F58E6D48B}"/>
          </ac:inkMkLst>
        </pc:inkChg>
        <pc:inkChg chg="add del mod">
          <ac:chgData name="Ivo Bonfanti" userId="5f63cc5bd5763d56" providerId="LiveId" clId="{875B5074-4B89-4E23-ADDD-08364FBD9A80}" dt="2024-03-20T14:01:57.567" v="18793"/>
          <ac:inkMkLst>
            <pc:docMk/>
            <pc:sldMk cId="3921682346" sldId="256"/>
            <ac:inkMk id="7" creationId="{A176DF17-FA1C-8131-07FC-75FBE45D027A}"/>
          </ac:inkMkLst>
        </pc:inkChg>
        <pc:inkChg chg="add del mod">
          <ac:chgData name="Ivo Bonfanti" userId="5f63cc5bd5763d56" providerId="LiveId" clId="{875B5074-4B89-4E23-ADDD-08364FBD9A80}" dt="2024-03-20T14:01:57.567" v="18794"/>
          <ac:inkMkLst>
            <pc:docMk/>
            <pc:sldMk cId="3921682346" sldId="256"/>
            <ac:inkMk id="8" creationId="{07A2C62C-F848-4E93-3B18-083467C2E786}"/>
          </ac:inkMkLst>
        </pc:inkChg>
        <pc:inkChg chg="add del mod">
          <ac:chgData name="Ivo Bonfanti" userId="5f63cc5bd5763d56" providerId="LiveId" clId="{875B5074-4B89-4E23-ADDD-08364FBD9A80}" dt="2024-03-20T14:01:57.567" v="18790"/>
          <ac:inkMkLst>
            <pc:docMk/>
            <pc:sldMk cId="3921682346" sldId="256"/>
            <ac:inkMk id="9" creationId="{6F1D4AC4-57FF-BEDE-04DA-13A97E23FD47}"/>
          </ac:inkMkLst>
        </pc:inkChg>
        <pc:inkChg chg="add del mod">
          <ac:chgData name="Ivo Bonfanti" userId="5f63cc5bd5763d56" providerId="LiveId" clId="{875B5074-4B89-4E23-ADDD-08364FBD9A80}" dt="2024-03-20T14:01:57.567" v="18792"/>
          <ac:inkMkLst>
            <pc:docMk/>
            <pc:sldMk cId="3921682346" sldId="256"/>
            <ac:inkMk id="10" creationId="{C05DBA93-BD2E-B814-B3EB-BF8AC7B713D9}"/>
          </ac:inkMkLst>
        </pc:inkChg>
        <pc:inkChg chg="add del mod">
          <ac:chgData name="Ivo Bonfanti" userId="5f63cc5bd5763d56" providerId="LiveId" clId="{875B5074-4B89-4E23-ADDD-08364FBD9A80}" dt="2024-03-20T14:01:57.567" v="18791"/>
          <ac:inkMkLst>
            <pc:docMk/>
            <pc:sldMk cId="3921682346" sldId="256"/>
            <ac:inkMk id="11" creationId="{193EE25B-7A0C-F059-A2AB-9864068CD524}"/>
          </ac:inkMkLst>
        </pc:inkChg>
        <pc:inkChg chg="add del mod">
          <ac:chgData name="Ivo Bonfanti" userId="5f63cc5bd5763d56" providerId="LiveId" clId="{875B5074-4B89-4E23-ADDD-08364FBD9A80}" dt="2024-03-20T14:01:57.566" v="18786"/>
          <ac:inkMkLst>
            <pc:docMk/>
            <pc:sldMk cId="3921682346" sldId="256"/>
            <ac:inkMk id="12" creationId="{8D32E47E-0D88-7BE0-1D22-28E85A889E94}"/>
          </ac:inkMkLst>
        </pc:inkChg>
        <pc:inkChg chg="add del mod">
          <ac:chgData name="Ivo Bonfanti" userId="5f63cc5bd5763d56" providerId="LiveId" clId="{875B5074-4B89-4E23-ADDD-08364FBD9A80}" dt="2024-03-20T14:01:57.567" v="18795"/>
          <ac:inkMkLst>
            <pc:docMk/>
            <pc:sldMk cId="3921682346" sldId="256"/>
            <ac:inkMk id="13" creationId="{542EACF7-668F-E4F9-5345-0C46939EC0D1}"/>
          </ac:inkMkLst>
        </pc:inkChg>
        <pc:inkChg chg="add del mod">
          <ac:chgData name="Ivo Bonfanti" userId="5f63cc5bd5763d56" providerId="LiveId" clId="{875B5074-4B89-4E23-ADDD-08364FBD9A80}" dt="2024-03-20T14:01:57.566" v="18785"/>
          <ac:inkMkLst>
            <pc:docMk/>
            <pc:sldMk cId="3921682346" sldId="256"/>
            <ac:inkMk id="14" creationId="{6BB6F3DD-9E8B-933B-A54F-A21971677724}"/>
          </ac:inkMkLst>
        </pc:inkChg>
        <pc:cxnChg chg="mod">
          <ac:chgData name="Ivo Bonfanti" userId="5f63cc5bd5763d56" providerId="LiveId" clId="{875B5074-4B89-4E23-ADDD-08364FBD9A80}" dt="2024-03-05T15:34:46.817" v="9" actId="14100"/>
          <ac:cxnSpMkLst>
            <pc:docMk/>
            <pc:sldMk cId="3921682346" sldId="256"/>
            <ac:cxnSpMk id="75" creationId="{335C4611-C8BB-67C6-E892-DD46F09083E9}"/>
          </ac:cxnSpMkLst>
        </pc:cxnChg>
      </pc:sldChg>
      <pc:sldChg chg="addSp delSp modSp mod setBg">
        <pc:chgData name="Ivo Bonfanti" userId="5f63cc5bd5763d56" providerId="LiveId" clId="{875B5074-4B89-4E23-ADDD-08364FBD9A80}" dt="2024-03-19T18:35:13.221" v="17726" actId="21"/>
        <pc:sldMkLst>
          <pc:docMk/>
          <pc:sldMk cId="4213196949" sldId="257"/>
        </pc:sldMkLst>
        <pc:spChg chg="add mod">
          <ac:chgData name="Ivo Bonfanti" userId="5f63cc5bd5763d56" providerId="LiveId" clId="{875B5074-4B89-4E23-ADDD-08364FBD9A80}" dt="2024-03-08T11:47:12.362" v="3732" actId="1076"/>
          <ac:spMkLst>
            <pc:docMk/>
            <pc:sldMk cId="4213196949" sldId="257"/>
            <ac:spMk id="2" creationId="{0845D411-00F6-CA2B-4A0D-B16D3DC7B8E0}"/>
          </ac:spMkLst>
        </pc:spChg>
        <pc:spChg chg="add del mod">
          <ac:chgData name="Ivo Bonfanti" userId="5f63cc5bd5763d56" providerId="LiveId" clId="{875B5074-4B89-4E23-ADDD-08364FBD9A80}" dt="2024-03-05T16:23:44.534" v="155"/>
          <ac:spMkLst>
            <pc:docMk/>
            <pc:sldMk cId="4213196949" sldId="257"/>
            <ac:spMk id="3" creationId="{F978BB6C-14DA-9E9C-17C2-81413FAA4D4B}"/>
          </ac:spMkLst>
        </pc:spChg>
        <pc:spChg chg="add mod">
          <ac:chgData name="Ivo Bonfanti" userId="5f63cc5bd5763d56" providerId="LiveId" clId="{875B5074-4B89-4E23-ADDD-08364FBD9A80}" dt="2024-03-08T10:33:35.590" v="2739" actId="113"/>
          <ac:spMkLst>
            <pc:docMk/>
            <pc:sldMk cId="4213196949" sldId="257"/>
            <ac:spMk id="4" creationId="{95AA2FD3-6C62-B172-E03A-4E7382A77700}"/>
          </ac:spMkLst>
        </pc:spChg>
        <pc:spChg chg="add mod">
          <ac:chgData name="Ivo Bonfanti" userId="5f63cc5bd5763d56" providerId="LiveId" clId="{875B5074-4B89-4E23-ADDD-08364FBD9A80}" dt="2024-03-08T11:14:12.149" v="3048" actId="1076"/>
          <ac:spMkLst>
            <pc:docMk/>
            <pc:sldMk cId="4213196949" sldId="257"/>
            <ac:spMk id="5" creationId="{3CDDDF89-31BB-6DE7-28E0-A9BB5727D16F}"/>
          </ac:spMkLst>
        </pc:spChg>
        <pc:spChg chg="add mod">
          <ac:chgData name="Ivo Bonfanti" userId="5f63cc5bd5763d56" providerId="LiveId" clId="{875B5074-4B89-4E23-ADDD-08364FBD9A80}" dt="2024-03-08T11:29:57.370" v="3185" actId="1076"/>
          <ac:spMkLst>
            <pc:docMk/>
            <pc:sldMk cId="4213196949" sldId="257"/>
            <ac:spMk id="6" creationId="{6CACD797-85DA-F919-B246-B25590EEB255}"/>
          </ac:spMkLst>
        </pc:spChg>
        <pc:spChg chg="add mod">
          <ac:chgData name="Ivo Bonfanti" userId="5f63cc5bd5763d56" providerId="LiveId" clId="{875B5074-4B89-4E23-ADDD-08364FBD9A80}" dt="2024-03-05T17:28:55.837" v="668" actId="2085"/>
          <ac:spMkLst>
            <pc:docMk/>
            <pc:sldMk cId="4213196949" sldId="257"/>
            <ac:spMk id="7" creationId="{5B845A5B-62FA-B8A5-F1CD-7FE1AD59696A}"/>
          </ac:spMkLst>
        </pc:spChg>
        <pc:spChg chg="add del mod">
          <ac:chgData name="Ivo Bonfanti" userId="5f63cc5bd5763d56" providerId="LiveId" clId="{875B5074-4B89-4E23-ADDD-08364FBD9A80}" dt="2024-03-05T17:48:53.406" v="693" actId="478"/>
          <ac:spMkLst>
            <pc:docMk/>
            <pc:sldMk cId="4213196949" sldId="257"/>
            <ac:spMk id="8" creationId="{2FF6F344-423E-BD2E-AE4A-11C34EFADE0D}"/>
          </ac:spMkLst>
        </pc:spChg>
        <pc:spChg chg="add del mod">
          <ac:chgData name="Ivo Bonfanti" userId="5f63cc5bd5763d56" providerId="LiveId" clId="{875B5074-4B89-4E23-ADDD-08364FBD9A80}" dt="2024-03-05T17:48:55.090" v="694" actId="478"/>
          <ac:spMkLst>
            <pc:docMk/>
            <pc:sldMk cId="4213196949" sldId="257"/>
            <ac:spMk id="9" creationId="{76B68058-7E55-F907-112B-0C0ACD832EFE}"/>
          </ac:spMkLst>
        </pc:spChg>
        <pc:spChg chg="add del mod">
          <ac:chgData name="Ivo Bonfanti" userId="5f63cc5bd5763d56" providerId="LiveId" clId="{875B5074-4B89-4E23-ADDD-08364FBD9A80}" dt="2024-03-05T17:48:56.832" v="695" actId="478"/>
          <ac:spMkLst>
            <pc:docMk/>
            <pc:sldMk cId="4213196949" sldId="257"/>
            <ac:spMk id="10" creationId="{4C66C0D8-E6F5-E025-F3F4-19B5B6EE0DB8}"/>
          </ac:spMkLst>
        </pc:spChg>
        <pc:spChg chg="add del mod">
          <ac:chgData name="Ivo Bonfanti" userId="5f63cc5bd5763d56" providerId="LiveId" clId="{875B5074-4B89-4E23-ADDD-08364FBD9A80}" dt="2024-03-05T17:48:58.316" v="696" actId="478"/>
          <ac:spMkLst>
            <pc:docMk/>
            <pc:sldMk cId="4213196949" sldId="257"/>
            <ac:spMk id="11" creationId="{60D2B3BF-1379-B52C-B873-C0EDF24674D8}"/>
          </ac:spMkLst>
        </pc:spChg>
        <pc:spChg chg="add del mod">
          <ac:chgData name="Ivo Bonfanti" userId="5f63cc5bd5763d56" providerId="LiveId" clId="{875B5074-4B89-4E23-ADDD-08364FBD9A80}" dt="2024-03-08T11:11:25.665" v="3019" actId="478"/>
          <ac:spMkLst>
            <pc:docMk/>
            <pc:sldMk cId="4213196949" sldId="257"/>
            <ac:spMk id="11" creationId="{CA9E1E46-A50C-8BC0-5957-E9C1D6CE1911}"/>
          </ac:spMkLst>
        </pc:spChg>
        <pc:spChg chg="add del mod">
          <ac:chgData name="Ivo Bonfanti" userId="5f63cc5bd5763d56" providerId="LiveId" clId="{875B5074-4B89-4E23-ADDD-08364FBD9A80}" dt="2024-03-05T17:50:03.777" v="704" actId="478"/>
          <ac:spMkLst>
            <pc:docMk/>
            <pc:sldMk cId="4213196949" sldId="257"/>
            <ac:spMk id="12" creationId="{9B9CF777-9EF9-AD17-278E-9C825685010F}"/>
          </ac:spMkLst>
        </pc:spChg>
        <pc:spChg chg="add del mod">
          <ac:chgData name="Ivo Bonfanti" userId="5f63cc5bd5763d56" providerId="LiveId" clId="{875B5074-4B89-4E23-ADDD-08364FBD9A80}" dt="2024-03-08T11:11:31.877" v="3023" actId="478"/>
          <ac:spMkLst>
            <pc:docMk/>
            <pc:sldMk cId="4213196949" sldId="257"/>
            <ac:spMk id="12" creationId="{C1127901-43B3-4D01-5DE2-C4D4CE542B13}"/>
          </ac:spMkLst>
        </pc:spChg>
        <pc:spChg chg="add del mod">
          <ac:chgData name="Ivo Bonfanti" userId="5f63cc5bd5763d56" providerId="LiveId" clId="{875B5074-4B89-4E23-ADDD-08364FBD9A80}" dt="2024-03-05T17:50:36.933" v="708" actId="478"/>
          <ac:spMkLst>
            <pc:docMk/>
            <pc:sldMk cId="4213196949" sldId="257"/>
            <ac:spMk id="13" creationId="{2AD5E58E-C312-F1FD-9E2E-A42804BA9CA5}"/>
          </ac:spMkLst>
        </pc:spChg>
        <pc:spChg chg="add mod">
          <ac:chgData name="Ivo Bonfanti" userId="5f63cc5bd5763d56" providerId="LiveId" clId="{875B5074-4B89-4E23-ADDD-08364FBD9A80}" dt="2024-03-12T10:44:07.163" v="6008" actId="692"/>
          <ac:spMkLst>
            <pc:docMk/>
            <pc:sldMk cId="4213196949" sldId="257"/>
            <ac:spMk id="13" creationId="{E0D5F9D0-1E19-D493-C889-6AC6D19B11C5}"/>
          </ac:spMkLst>
        </pc:spChg>
        <pc:spChg chg="add del mod">
          <ac:chgData name="Ivo Bonfanti" userId="5f63cc5bd5763d56" providerId="LiveId" clId="{875B5074-4B89-4E23-ADDD-08364FBD9A80}" dt="2024-03-05T17:50:59.626" v="713" actId="478"/>
          <ac:spMkLst>
            <pc:docMk/>
            <pc:sldMk cId="4213196949" sldId="257"/>
            <ac:spMk id="14" creationId="{8225FF3D-FF0A-4676-C84B-3BF0EB4496AD}"/>
          </ac:spMkLst>
        </pc:spChg>
        <pc:spChg chg="add mod">
          <ac:chgData name="Ivo Bonfanti" userId="5f63cc5bd5763d56" providerId="LiveId" clId="{875B5074-4B89-4E23-ADDD-08364FBD9A80}" dt="2024-03-08T11:03:39.675" v="2942" actId="14861"/>
          <ac:spMkLst>
            <pc:docMk/>
            <pc:sldMk cId="4213196949" sldId="257"/>
            <ac:spMk id="15" creationId="{8B794F0E-20F0-7E88-8F1F-F7560496E91A}"/>
          </ac:spMkLst>
        </pc:spChg>
        <pc:spChg chg="add mod">
          <ac:chgData name="Ivo Bonfanti" userId="5f63cc5bd5763d56" providerId="LiveId" clId="{875B5074-4B89-4E23-ADDD-08364FBD9A80}" dt="2024-03-07T17:31:54.744" v="2406" actId="1076"/>
          <ac:spMkLst>
            <pc:docMk/>
            <pc:sldMk cId="4213196949" sldId="257"/>
            <ac:spMk id="16" creationId="{54B742A3-DA61-3580-FB89-B58D936F05D6}"/>
          </ac:spMkLst>
        </pc:spChg>
        <pc:spChg chg="add del mod">
          <ac:chgData name="Ivo Bonfanti" userId="5f63cc5bd5763d56" providerId="LiveId" clId="{875B5074-4B89-4E23-ADDD-08364FBD9A80}" dt="2024-03-07T17:31:55.075" v="2407" actId="1076"/>
          <ac:spMkLst>
            <pc:docMk/>
            <pc:sldMk cId="4213196949" sldId="257"/>
            <ac:spMk id="17" creationId="{96A40449-1098-29EA-DC53-0553A3D163F0}"/>
          </ac:spMkLst>
        </pc:spChg>
        <pc:spChg chg="add mod">
          <ac:chgData name="Ivo Bonfanti" userId="5f63cc5bd5763d56" providerId="LiveId" clId="{875B5074-4B89-4E23-ADDD-08364FBD9A80}" dt="2024-03-12T10:19:55.713" v="5792" actId="1076"/>
          <ac:spMkLst>
            <pc:docMk/>
            <pc:sldMk cId="4213196949" sldId="257"/>
            <ac:spMk id="18" creationId="{8CF439C4-747D-4D94-545A-0AFB7522F50D}"/>
          </ac:spMkLst>
        </pc:spChg>
        <pc:spChg chg="add mod">
          <ac:chgData name="Ivo Bonfanti" userId="5f63cc5bd5763d56" providerId="LiveId" clId="{875B5074-4B89-4E23-ADDD-08364FBD9A80}" dt="2024-03-07T17:33:08.984" v="2426" actId="207"/>
          <ac:spMkLst>
            <pc:docMk/>
            <pc:sldMk cId="4213196949" sldId="257"/>
            <ac:spMk id="19" creationId="{5154BBEC-5E97-DFD0-930C-DC1F974F45B0}"/>
          </ac:spMkLst>
        </pc:spChg>
        <pc:spChg chg="add mod">
          <ac:chgData name="Ivo Bonfanti" userId="5f63cc5bd5763d56" providerId="LiveId" clId="{875B5074-4B89-4E23-ADDD-08364FBD9A80}" dt="2024-03-05T17:59:01.368" v="759" actId="767"/>
          <ac:spMkLst>
            <pc:docMk/>
            <pc:sldMk cId="4213196949" sldId="257"/>
            <ac:spMk id="19" creationId="{9A17BDB8-B954-0BD0-B13C-2EC691653E7D}"/>
          </ac:spMkLst>
        </pc:spChg>
        <pc:spChg chg="add mod">
          <ac:chgData name="Ivo Bonfanti" userId="5f63cc5bd5763d56" providerId="LiveId" clId="{875B5074-4B89-4E23-ADDD-08364FBD9A80}" dt="2024-03-12T10:19:58.633" v="5793" actId="1076"/>
          <ac:spMkLst>
            <pc:docMk/>
            <pc:sldMk cId="4213196949" sldId="257"/>
            <ac:spMk id="20" creationId="{3EFBA466-144E-4CCA-DF5E-EEE6B1DF4317}"/>
          </ac:spMkLst>
        </pc:spChg>
        <pc:spChg chg="add mod">
          <ac:chgData name="Ivo Bonfanti" userId="5f63cc5bd5763d56" providerId="LiveId" clId="{875B5074-4B89-4E23-ADDD-08364FBD9A80}" dt="2024-03-12T10:20:02.888" v="5794" actId="1076"/>
          <ac:spMkLst>
            <pc:docMk/>
            <pc:sldMk cId="4213196949" sldId="257"/>
            <ac:spMk id="21" creationId="{79805615-6B2B-E035-B179-00C6EF2585B9}"/>
          </ac:spMkLst>
        </pc:spChg>
        <pc:spChg chg="add mod">
          <ac:chgData name="Ivo Bonfanti" userId="5f63cc5bd5763d56" providerId="LiveId" clId="{875B5074-4B89-4E23-ADDD-08364FBD9A80}" dt="2024-03-07T17:33:16.631" v="2427" actId="207"/>
          <ac:spMkLst>
            <pc:docMk/>
            <pc:sldMk cId="4213196949" sldId="257"/>
            <ac:spMk id="22" creationId="{5D70015D-0EC6-0B34-5D0A-3A415FADF900}"/>
          </ac:spMkLst>
        </pc:spChg>
        <pc:spChg chg="add mod">
          <ac:chgData name="Ivo Bonfanti" userId="5f63cc5bd5763d56" providerId="LiveId" clId="{875B5074-4B89-4E23-ADDD-08364FBD9A80}" dt="2024-03-12T10:20:10.351" v="5795" actId="1076"/>
          <ac:spMkLst>
            <pc:docMk/>
            <pc:sldMk cId="4213196949" sldId="257"/>
            <ac:spMk id="23" creationId="{00127CB0-2FD3-BAD9-A51B-3C435AAAF79A}"/>
          </ac:spMkLst>
        </pc:spChg>
        <pc:spChg chg="add mod">
          <ac:chgData name="Ivo Bonfanti" userId="5f63cc5bd5763d56" providerId="LiveId" clId="{875B5074-4B89-4E23-ADDD-08364FBD9A80}" dt="2024-03-12T10:20:29.041" v="5796" actId="1076"/>
          <ac:spMkLst>
            <pc:docMk/>
            <pc:sldMk cId="4213196949" sldId="257"/>
            <ac:spMk id="24" creationId="{9AC041B2-0E61-322F-EC1A-FC9525321B00}"/>
          </ac:spMkLst>
        </pc:spChg>
        <pc:spChg chg="add mod">
          <ac:chgData name="Ivo Bonfanti" userId="5f63cc5bd5763d56" providerId="LiveId" clId="{875B5074-4B89-4E23-ADDD-08364FBD9A80}" dt="2024-03-08T10:45:33.192" v="2792" actId="14100"/>
          <ac:spMkLst>
            <pc:docMk/>
            <pc:sldMk cId="4213196949" sldId="257"/>
            <ac:spMk id="31" creationId="{DF387D02-5D51-189F-101C-42DD84B1BB48}"/>
          </ac:spMkLst>
        </pc:spChg>
        <pc:spChg chg="add del mod">
          <ac:chgData name="Ivo Bonfanti" userId="5f63cc5bd5763d56" providerId="LiveId" clId="{875B5074-4B89-4E23-ADDD-08364FBD9A80}" dt="2024-03-08T10:45:45.983" v="2794" actId="478"/>
          <ac:spMkLst>
            <pc:docMk/>
            <pc:sldMk cId="4213196949" sldId="257"/>
            <ac:spMk id="32" creationId="{FEC30D1E-673D-E2E9-D30B-145476436A16}"/>
          </ac:spMkLst>
        </pc:spChg>
        <pc:spChg chg="add mod">
          <ac:chgData name="Ivo Bonfanti" userId="5f63cc5bd5763d56" providerId="LiveId" clId="{875B5074-4B89-4E23-ADDD-08364FBD9A80}" dt="2024-03-08T11:51:41.699" v="3835" actId="1076"/>
          <ac:spMkLst>
            <pc:docMk/>
            <pc:sldMk cId="4213196949" sldId="257"/>
            <ac:spMk id="33" creationId="{4A26E65B-9E7B-4BF3-F528-FF796E3C1786}"/>
          </ac:spMkLst>
        </pc:spChg>
        <pc:spChg chg="add mod">
          <ac:chgData name="Ivo Bonfanti" userId="5f63cc5bd5763d56" providerId="LiveId" clId="{875B5074-4B89-4E23-ADDD-08364FBD9A80}" dt="2024-03-08T10:08:33.147" v="2538" actId="255"/>
          <ac:spMkLst>
            <pc:docMk/>
            <pc:sldMk cId="4213196949" sldId="257"/>
            <ac:spMk id="34" creationId="{701B7E8F-5370-835A-A93F-BAED6C2F0E7A}"/>
          </ac:spMkLst>
        </pc:spChg>
        <pc:spChg chg="add mod">
          <ac:chgData name="Ivo Bonfanti" userId="5f63cc5bd5763d56" providerId="LiveId" clId="{875B5074-4B89-4E23-ADDD-08364FBD9A80}" dt="2024-03-08T11:51:51.445" v="3837" actId="1076"/>
          <ac:spMkLst>
            <pc:docMk/>
            <pc:sldMk cId="4213196949" sldId="257"/>
            <ac:spMk id="35" creationId="{459F1573-6570-0027-DCFF-57A27C5A8D66}"/>
          </ac:spMkLst>
        </pc:spChg>
        <pc:spChg chg="add del mod">
          <ac:chgData name="Ivo Bonfanti" userId="5f63cc5bd5763d56" providerId="LiveId" clId="{875B5074-4B89-4E23-ADDD-08364FBD9A80}" dt="2024-03-05T18:14:57.583" v="973"/>
          <ac:spMkLst>
            <pc:docMk/>
            <pc:sldMk cId="4213196949" sldId="257"/>
            <ac:spMk id="35" creationId="{80254FF3-5E91-61CB-3C45-B9BE3BD43132}"/>
          </ac:spMkLst>
        </pc:spChg>
        <pc:spChg chg="add mod">
          <ac:chgData name="Ivo Bonfanti" userId="5f63cc5bd5763d56" providerId="LiveId" clId="{875B5074-4B89-4E23-ADDD-08364FBD9A80}" dt="2024-03-08T11:54:37.665" v="3858" actId="1076"/>
          <ac:spMkLst>
            <pc:docMk/>
            <pc:sldMk cId="4213196949" sldId="257"/>
            <ac:spMk id="37" creationId="{F15E5F33-98D3-8F81-8981-CC4076293D6C}"/>
          </ac:spMkLst>
        </pc:spChg>
        <pc:spChg chg="add del">
          <ac:chgData name="Ivo Bonfanti" userId="5f63cc5bd5763d56" providerId="LiveId" clId="{875B5074-4B89-4E23-ADDD-08364FBD9A80}" dt="2024-03-08T10:53:51.506" v="2863" actId="478"/>
          <ac:spMkLst>
            <pc:docMk/>
            <pc:sldMk cId="4213196949" sldId="257"/>
            <ac:spMk id="58" creationId="{57DA402C-91F4-FF20-DDAC-556E2361A272}"/>
          </ac:spMkLst>
        </pc:spChg>
        <pc:spChg chg="add del mod">
          <ac:chgData name="Ivo Bonfanti" userId="5f63cc5bd5763d56" providerId="LiveId" clId="{875B5074-4B89-4E23-ADDD-08364FBD9A80}" dt="2024-03-08T10:54:55.394" v="2877" actId="478"/>
          <ac:spMkLst>
            <pc:docMk/>
            <pc:sldMk cId="4213196949" sldId="257"/>
            <ac:spMk id="59" creationId="{80357E21-BAFA-641B-042C-AE02D5162EB6}"/>
          </ac:spMkLst>
        </pc:spChg>
        <pc:spChg chg="add del">
          <ac:chgData name="Ivo Bonfanti" userId="5f63cc5bd5763d56" providerId="LiveId" clId="{875B5074-4B89-4E23-ADDD-08364FBD9A80}" dt="2024-03-08T11:06:17.311" v="2972" actId="478"/>
          <ac:spMkLst>
            <pc:docMk/>
            <pc:sldMk cId="4213196949" sldId="257"/>
            <ac:spMk id="72" creationId="{137F4ED4-7FFA-E409-80ED-EB766EEA468B}"/>
          </ac:spMkLst>
        </pc:spChg>
        <pc:spChg chg="add del mod">
          <ac:chgData name="Ivo Bonfanti" userId="5f63cc5bd5763d56" providerId="LiveId" clId="{875B5074-4B89-4E23-ADDD-08364FBD9A80}" dt="2024-03-08T11:06:44.523" v="2975" actId="478"/>
          <ac:spMkLst>
            <pc:docMk/>
            <pc:sldMk cId="4213196949" sldId="257"/>
            <ac:spMk id="73" creationId="{3E884FA6-4FD9-658D-D218-CCE748085E70}"/>
          </ac:spMkLst>
        </pc:spChg>
        <pc:spChg chg="add del mod">
          <ac:chgData name="Ivo Bonfanti" userId="5f63cc5bd5763d56" providerId="LiveId" clId="{875B5074-4B89-4E23-ADDD-08364FBD9A80}" dt="2024-03-08T11:11:28.990" v="3021" actId="478"/>
          <ac:spMkLst>
            <pc:docMk/>
            <pc:sldMk cId="4213196949" sldId="257"/>
            <ac:spMk id="74" creationId="{45ED234D-FC7E-C950-89F4-6624848D9A39}"/>
          </ac:spMkLst>
        </pc:spChg>
        <pc:spChg chg="add del mod">
          <ac:chgData name="Ivo Bonfanti" userId="5f63cc5bd5763d56" providerId="LiveId" clId="{875B5074-4B89-4E23-ADDD-08364FBD9A80}" dt="2024-03-08T11:11:33.015" v="3024" actId="478"/>
          <ac:spMkLst>
            <pc:docMk/>
            <pc:sldMk cId="4213196949" sldId="257"/>
            <ac:spMk id="77" creationId="{BC2976CF-C4EA-56AF-3BDD-BE948CB13A4D}"/>
          </ac:spMkLst>
        </pc:spChg>
        <pc:spChg chg="add mod">
          <ac:chgData name="Ivo Bonfanti" userId="5f63cc5bd5763d56" providerId="LiveId" clId="{875B5074-4B89-4E23-ADDD-08364FBD9A80}" dt="2024-03-12T10:44:13.046" v="6009" actId="692"/>
          <ac:spMkLst>
            <pc:docMk/>
            <pc:sldMk cId="4213196949" sldId="257"/>
            <ac:spMk id="78" creationId="{A5B3FE4E-B9DE-3659-CD54-73AD63E9C81D}"/>
          </ac:spMkLst>
        </pc:spChg>
        <pc:spChg chg="add mod">
          <ac:chgData name="Ivo Bonfanti" userId="5f63cc5bd5763d56" providerId="LiveId" clId="{875B5074-4B89-4E23-ADDD-08364FBD9A80}" dt="2024-03-12T10:42:49.610" v="5993" actId="692"/>
          <ac:spMkLst>
            <pc:docMk/>
            <pc:sldMk cId="4213196949" sldId="257"/>
            <ac:spMk id="79" creationId="{78DCCD49-1C01-3E38-21EC-1C0766B98334}"/>
          </ac:spMkLst>
        </pc:spChg>
        <pc:spChg chg="add mod">
          <ac:chgData name="Ivo Bonfanti" userId="5f63cc5bd5763d56" providerId="LiveId" clId="{875B5074-4B89-4E23-ADDD-08364FBD9A80}" dt="2024-03-12T10:42:41.099" v="5991" actId="692"/>
          <ac:spMkLst>
            <pc:docMk/>
            <pc:sldMk cId="4213196949" sldId="257"/>
            <ac:spMk id="81" creationId="{F5182F56-CE47-2179-EC14-CDD47D89011D}"/>
          </ac:spMkLst>
        </pc:spChg>
        <pc:spChg chg="add mod">
          <ac:chgData name="Ivo Bonfanti" userId="5f63cc5bd5763d56" providerId="LiveId" clId="{875B5074-4B89-4E23-ADDD-08364FBD9A80}" dt="2024-03-12T10:42:24.648" v="5988" actId="692"/>
          <ac:spMkLst>
            <pc:docMk/>
            <pc:sldMk cId="4213196949" sldId="257"/>
            <ac:spMk id="82" creationId="{D3F90D47-23EE-F879-60DA-9A79E0FF66B0}"/>
          </ac:spMkLst>
        </pc:spChg>
        <pc:spChg chg="add mod">
          <ac:chgData name="Ivo Bonfanti" userId="5f63cc5bd5763d56" providerId="LiveId" clId="{875B5074-4B89-4E23-ADDD-08364FBD9A80}" dt="2024-03-12T10:42:37.573" v="5990" actId="692"/>
          <ac:spMkLst>
            <pc:docMk/>
            <pc:sldMk cId="4213196949" sldId="257"/>
            <ac:spMk id="84" creationId="{7ACDC15D-8DD8-917D-0531-1CDBC33C1DC9}"/>
          </ac:spMkLst>
        </pc:spChg>
        <pc:graphicFrameChg chg="add del mod modGraphic">
          <ac:chgData name="Ivo Bonfanti" userId="5f63cc5bd5763d56" providerId="LiveId" clId="{875B5074-4B89-4E23-ADDD-08364FBD9A80}" dt="2024-03-05T17:18:24.527" v="260" actId="21"/>
          <ac:graphicFrameMkLst>
            <pc:docMk/>
            <pc:sldMk cId="4213196949" sldId="257"/>
            <ac:graphicFrameMk id="5" creationId="{76851575-1103-684A-3076-DA799C8B3F3C}"/>
          </ac:graphicFrameMkLst>
        </pc:graphicFrameChg>
        <pc:graphicFrameChg chg="add del modGraphic">
          <ac:chgData name="Ivo Bonfanti" userId="5f63cc5bd5763d56" providerId="LiveId" clId="{875B5074-4B89-4E23-ADDD-08364FBD9A80}" dt="2024-03-05T17:01:18.931" v="242" actId="1032"/>
          <ac:graphicFrameMkLst>
            <pc:docMk/>
            <pc:sldMk cId="4213196949" sldId="257"/>
            <ac:graphicFrameMk id="6" creationId="{2E20F32D-3800-8F6B-9B79-9AFD56C0D61E}"/>
          </ac:graphicFrameMkLst>
        </pc:graphicFrameChg>
        <pc:graphicFrameChg chg="add del mod modGraphic">
          <ac:chgData name="Ivo Bonfanti" userId="5f63cc5bd5763d56" providerId="LiveId" clId="{875B5074-4B89-4E23-ADDD-08364FBD9A80}" dt="2024-03-12T13:46:53.206" v="6791" actId="255"/>
          <ac:graphicFrameMkLst>
            <pc:docMk/>
            <pc:sldMk cId="4213196949" sldId="257"/>
            <ac:graphicFrameMk id="36" creationId="{AC562AA9-5AC9-62D8-8168-804A87BFA775}"/>
          </ac:graphicFrameMkLst>
        </pc:graphicFrameChg>
        <pc:picChg chg="add mod">
          <ac:chgData name="Ivo Bonfanti" userId="5f63cc5bd5763d56" providerId="LiveId" clId="{875B5074-4B89-4E23-ADDD-08364FBD9A80}" dt="2024-03-07T14:46:04.377" v="1226" actId="1076"/>
          <ac:picMkLst>
            <pc:docMk/>
            <pc:sldMk cId="4213196949" sldId="257"/>
            <ac:picMk id="3" creationId="{8B8FEE3E-A352-5E7E-99AF-60AF45CD54CF}"/>
          </ac:picMkLst>
        </pc:picChg>
        <pc:picChg chg="add mod">
          <ac:chgData name="Ivo Bonfanti" userId="5f63cc5bd5763d56" providerId="LiveId" clId="{875B5074-4B89-4E23-ADDD-08364FBD9A80}" dt="2024-03-07T17:20:16.424" v="2341" actId="1076"/>
          <ac:picMkLst>
            <pc:docMk/>
            <pc:sldMk cId="4213196949" sldId="257"/>
            <ac:picMk id="8" creationId="{7ECEB5CC-CF29-566D-F67A-FCDF8F34881A}"/>
          </ac:picMkLst>
        </pc:picChg>
        <pc:picChg chg="add del mod">
          <ac:chgData name="Ivo Bonfanti" userId="5f63cc5bd5763d56" providerId="LiveId" clId="{875B5074-4B89-4E23-ADDD-08364FBD9A80}" dt="2024-03-19T18:35:13.221" v="17726" actId="21"/>
          <ac:picMkLst>
            <pc:docMk/>
            <pc:sldMk cId="4213196949" sldId="257"/>
            <ac:picMk id="8" creationId="{DBC9180A-64F0-D485-EA8C-5C80915BE272}"/>
          </ac:picMkLst>
        </pc:picChg>
        <pc:picChg chg="add del mod">
          <ac:chgData name="Ivo Bonfanti" userId="5f63cc5bd5763d56" providerId="LiveId" clId="{875B5074-4B89-4E23-ADDD-08364FBD9A80}" dt="2024-03-08T10:30:48.058" v="2678" actId="478"/>
          <ac:picMkLst>
            <pc:docMk/>
            <pc:sldMk cId="4213196949" sldId="257"/>
            <ac:picMk id="10" creationId="{0260C09E-1B76-DD63-8273-3C84EADD7CD4}"/>
          </ac:picMkLst>
        </pc:picChg>
        <pc:picChg chg="add mod">
          <ac:chgData name="Ivo Bonfanti" userId="5f63cc5bd5763d56" providerId="LiveId" clId="{875B5074-4B89-4E23-ADDD-08364FBD9A80}" dt="2024-03-12T10:43:50.041" v="6003" actId="692"/>
          <ac:picMkLst>
            <pc:docMk/>
            <pc:sldMk cId="4213196949" sldId="257"/>
            <ac:picMk id="30" creationId="{0FD689B0-3F13-B1FC-5BAE-70B6B3B0364D}"/>
          </ac:picMkLst>
        </pc:picChg>
        <pc:picChg chg="add del mod">
          <ac:chgData name="Ivo Bonfanti" userId="5f63cc5bd5763d56" providerId="LiveId" clId="{875B5074-4B89-4E23-ADDD-08364FBD9A80}" dt="2024-03-08T11:11:27.659" v="3020" actId="478"/>
          <ac:picMkLst>
            <pc:docMk/>
            <pc:sldMk cId="4213196949" sldId="257"/>
            <ac:picMk id="39" creationId="{F9347154-95B5-B443-9ECD-53904D3D6846}"/>
          </ac:picMkLst>
        </pc:picChg>
        <pc:picChg chg="add del mod">
          <ac:chgData name="Ivo Bonfanti" userId="5f63cc5bd5763d56" providerId="LiveId" clId="{875B5074-4B89-4E23-ADDD-08364FBD9A80}" dt="2024-03-08T11:11:30.291" v="3022" actId="478"/>
          <ac:picMkLst>
            <pc:docMk/>
            <pc:sldMk cId="4213196949" sldId="257"/>
            <ac:picMk id="40" creationId="{BACF8EC8-0E56-AB72-EC13-353DBE54F85E}"/>
          </ac:picMkLst>
        </pc:picChg>
        <pc:picChg chg="add del mod">
          <ac:chgData name="Ivo Bonfanti" userId="5f63cc5bd5763d56" providerId="LiveId" clId="{875B5074-4B89-4E23-ADDD-08364FBD9A80}" dt="2024-03-08T10:58:38.628" v="2907" actId="478"/>
          <ac:picMkLst>
            <pc:docMk/>
            <pc:sldMk cId="4213196949" sldId="257"/>
            <ac:picMk id="66" creationId="{5D772FEB-1EE7-761A-1D80-37C2665098A5}"/>
          </ac:picMkLst>
        </pc:picChg>
        <pc:picChg chg="add del mod">
          <ac:chgData name="Ivo Bonfanti" userId="5f63cc5bd5763d56" providerId="LiveId" clId="{875B5074-4B89-4E23-ADDD-08364FBD9A80}" dt="2024-03-08T11:11:34.057" v="3025" actId="478"/>
          <ac:picMkLst>
            <pc:docMk/>
            <pc:sldMk cId="4213196949" sldId="257"/>
            <ac:picMk id="68" creationId="{7DB9F1E3-E310-8949-A116-2B94FA1DED66}"/>
          </ac:picMkLst>
        </pc:picChg>
        <pc:picChg chg="add del mod">
          <ac:chgData name="Ivo Bonfanti" userId="5f63cc5bd5763d56" providerId="LiveId" clId="{875B5074-4B89-4E23-ADDD-08364FBD9A80}" dt="2024-03-08T11:11:35.087" v="3026" actId="478"/>
          <ac:picMkLst>
            <pc:docMk/>
            <pc:sldMk cId="4213196949" sldId="257"/>
            <ac:picMk id="69" creationId="{E8F96093-F7E2-C8DF-C80C-1D11B1A5516A}"/>
          </ac:picMkLst>
        </pc:picChg>
        <pc:picChg chg="add mod">
          <ac:chgData name="Ivo Bonfanti" userId="5f63cc5bd5763d56" providerId="LiveId" clId="{875B5074-4B89-4E23-ADDD-08364FBD9A80}" dt="2024-03-12T10:44:19.175" v="6011" actId="207"/>
          <ac:picMkLst>
            <pc:docMk/>
            <pc:sldMk cId="4213196949" sldId="257"/>
            <ac:picMk id="71" creationId="{8CB606FA-DCF6-7400-866B-774536C2A6EB}"/>
          </ac:picMkLst>
        </pc:picChg>
        <pc:picChg chg="add mod">
          <ac:chgData name="Ivo Bonfanti" userId="5f63cc5bd5763d56" providerId="LiveId" clId="{875B5074-4B89-4E23-ADDD-08364FBD9A80}" dt="2024-03-08T11:08:42.152" v="2995"/>
          <ac:picMkLst>
            <pc:docMk/>
            <pc:sldMk cId="4213196949" sldId="257"/>
            <ac:picMk id="75" creationId="{87BFD700-A0D2-8C48-64FF-460CF9935841}"/>
          </ac:picMkLst>
        </pc:picChg>
        <pc:picChg chg="add mod">
          <ac:chgData name="Ivo Bonfanti" userId="5f63cc5bd5763d56" providerId="LiveId" clId="{875B5074-4B89-4E23-ADDD-08364FBD9A80}" dt="2024-03-08T11:08:46.799" v="2996"/>
          <ac:picMkLst>
            <pc:docMk/>
            <pc:sldMk cId="4213196949" sldId="257"/>
            <ac:picMk id="76" creationId="{BD1020CD-3257-BA7C-00D7-59059BE7A8D5}"/>
          </ac:picMkLst>
        </pc:picChg>
        <pc:picChg chg="add mod">
          <ac:chgData name="Ivo Bonfanti" userId="5f63cc5bd5763d56" providerId="LiveId" clId="{875B5074-4B89-4E23-ADDD-08364FBD9A80}" dt="2024-03-12T10:43:38.232" v="5999" actId="207"/>
          <ac:picMkLst>
            <pc:docMk/>
            <pc:sldMk cId="4213196949" sldId="257"/>
            <ac:picMk id="80" creationId="{F67B0D87-0D27-88A6-CDCC-D43EBA49CEB1}"/>
          </ac:picMkLst>
        </pc:picChg>
        <pc:picChg chg="add mod">
          <ac:chgData name="Ivo Bonfanti" userId="5f63cc5bd5763d56" providerId="LiveId" clId="{875B5074-4B89-4E23-ADDD-08364FBD9A80}" dt="2024-03-12T10:43:05.317" v="5995" actId="207"/>
          <ac:picMkLst>
            <pc:docMk/>
            <pc:sldMk cId="4213196949" sldId="257"/>
            <ac:picMk id="83" creationId="{AB1CF671-14B0-0786-D1F3-9A034F4F7F7A}"/>
          </ac:picMkLst>
        </pc:picChg>
        <pc:picChg chg="add mod">
          <ac:chgData name="Ivo Bonfanti" userId="5f63cc5bd5763d56" providerId="LiveId" clId="{875B5074-4B89-4E23-ADDD-08364FBD9A80}" dt="2024-03-12T10:43:20.030" v="5998" actId="207"/>
          <ac:picMkLst>
            <pc:docMk/>
            <pc:sldMk cId="4213196949" sldId="257"/>
            <ac:picMk id="86" creationId="{6F447A96-8D45-E6ED-3C4C-19EF1BF1FAA3}"/>
          </ac:picMkLst>
        </pc:picChg>
        <pc:picChg chg="add mod">
          <ac:chgData name="Ivo Bonfanti" userId="5f63cc5bd5763d56" providerId="LiveId" clId="{875B5074-4B89-4E23-ADDD-08364FBD9A80}" dt="2024-03-12T10:43:44.448" v="6001" actId="692"/>
          <ac:picMkLst>
            <pc:docMk/>
            <pc:sldMk cId="4213196949" sldId="257"/>
            <ac:picMk id="87" creationId="{AC5489A7-9AF0-1D22-FE60-263119D1650B}"/>
          </ac:picMkLst>
        </pc:picChg>
        <pc:picChg chg="add del mod ord">
          <ac:chgData name="Ivo Bonfanti" userId="5f63cc5bd5763d56" providerId="LiveId" clId="{875B5074-4B89-4E23-ADDD-08364FBD9A80}" dt="2024-03-08T11:39:03.622" v="3248" actId="478"/>
          <ac:picMkLst>
            <pc:docMk/>
            <pc:sldMk cId="4213196949" sldId="257"/>
            <ac:picMk id="89" creationId="{732DC335-587F-4DDC-5E36-5196C677923F}"/>
          </ac:picMkLst>
        </pc:picChg>
        <pc:picChg chg="add del mod ord">
          <ac:chgData name="Ivo Bonfanti" userId="5f63cc5bd5763d56" providerId="LiveId" clId="{875B5074-4B89-4E23-ADDD-08364FBD9A80}" dt="2024-03-08T11:35:52.277" v="3247" actId="478"/>
          <ac:picMkLst>
            <pc:docMk/>
            <pc:sldMk cId="4213196949" sldId="257"/>
            <ac:picMk id="91" creationId="{DDEED294-02AB-06E0-4AEE-0E57ACF718D5}"/>
          </ac:picMkLst>
        </pc:picChg>
        <pc:picChg chg="add mod ord">
          <ac:chgData name="Ivo Bonfanti" userId="5f63cc5bd5763d56" providerId="LiveId" clId="{875B5074-4B89-4E23-ADDD-08364FBD9A80}" dt="2024-03-12T10:19:45.204" v="5791" actId="1076"/>
          <ac:picMkLst>
            <pc:docMk/>
            <pc:sldMk cId="4213196949" sldId="257"/>
            <ac:picMk id="93" creationId="{6449A054-F082-4F38-8AA7-8918459714A8}"/>
          </ac:picMkLst>
        </pc:picChg>
        <pc:picChg chg="add del mod modCrop">
          <ac:chgData name="Ivo Bonfanti" userId="5f63cc5bd5763d56" providerId="LiveId" clId="{875B5074-4B89-4E23-ADDD-08364FBD9A80}" dt="2024-03-08T11:48:35.699" v="3753" actId="478"/>
          <ac:picMkLst>
            <pc:docMk/>
            <pc:sldMk cId="4213196949" sldId="257"/>
            <ac:picMk id="95" creationId="{5FC523AE-D0C8-2BAC-5A20-AF7148A1B485}"/>
          </ac:picMkLst>
        </pc:picChg>
        <pc:picChg chg="add mod ord">
          <ac:chgData name="Ivo Bonfanti" userId="5f63cc5bd5763d56" providerId="LiveId" clId="{875B5074-4B89-4E23-ADDD-08364FBD9A80}" dt="2024-03-12T10:19:20.676" v="5789" actId="1076"/>
          <ac:picMkLst>
            <pc:docMk/>
            <pc:sldMk cId="4213196949" sldId="257"/>
            <ac:picMk id="97" creationId="{FFFAA5A0-606F-4283-CB1C-2E3CE39DC540}"/>
          </ac:picMkLst>
        </pc:picChg>
        <pc:inkChg chg="add del">
          <ac:chgData name="Ivo Bonfanti" userId="5f63cc5bd5763d56" providerId="LiveId" clId="{875B5074-4B89-4E23-ADDD-08364FBD9A80}" dt="2024-03-08T10:55:44.275" v="2883"/>
          <ac:inkMkLst>
            <pc:docMk/>
            <pc:sldMk cId="4213196949" sldId="257"/>
            <ac:inkMk id="60" creationId="{91F4E69C-4C9C-E466-E059-65BB711C1CC7}"/>
          </ac:inkMkLst>
        </pc:inkChg>
        <pc:inkChg chg="add del">
          <ac:chgData name="Ivo Bonfanti" userId="5f63cc5bd5763d56" providerId="LiveId" clId="{875B5074-4B89-4E23-ADDD-08364FBD9A80}" dt="2024-03-08T10:55:44.275" v="2882"/>
          <ac:inkMkLst>
            <pc:docMk/>
            <pc:sldMk cId="4213196949" sldId="257"/>
            <ac:inkMk id="61" creationId="{E78B4F76-0CA4-BB67-8645-D585A091DB34}"/>
          </ac:inkMkLst>
        </pc:inkChg>
        <pc:inkChg chg="add del">
          <ac:chgData name="Ivo Bonfanti" userId="5f63cc5bd5763d56" providerId="LiveId" clId="{875B5074-4B89-4E23-ADDD-08364FBD9A80}" dt="2024-03-08T10:55:49.757" v="2885"/>
          <ac:inkMkLst>
            <pc:docMk/>
            <pc:sldMk cId="4213196949" sldId="257"/>
            <ac:inkMk id="62" creationId="{FDACDCCD-67B5-E019-14E9-A69742177D1E}"/>
          </ac:inkMkLst>
        </pc:inkChg>
        <pc:inkChg chg="add del">
          <ac:chgData name="Ivo Bonfanti" userId="5f63cc5bd5763d56" providerId="LiveId" clId="{875B5074-4B89-4E23-ADDD-08364FBD9A80}" dt="2024-03-08T10:56:07.983" v="2889"/>
          <ac:inkMkLst>
            <pc:docMk/>
            <pc:sldMk cId="4213196949" sldId="257"/>
            <ac:inkMk id="63" creationId="{526F0862-F7EB-6390-096C-35E818C7BC44}"/>
          </ac:inkMkLst>
        </pc:inkChg>
        <pc:inkChg chg="add del">
          <ac:chgData name="Ivo Bonfanti" userId="5f63cc5bd5763d56" providerId="LiveId" clId="{875B5074-4B89-4E23-ADDD-08364FBD9A80}" dt="2024-03-08T10:56:05.372" v="2888"/>
          <ac:inkMkLst>
            <pc:docMk/>
            <pc:sldMk cId="4213196949" sldId="257"/>
            <ac:inkMk id="64" creationId="{0D631875-8399-1C3E-3A33-9657E6FDC54D}"/>
          </ac:inkMkLst>
        </pc:inkChg>
        <pc:cxnChg chg="add mod">
          <ac:chgData name="Ivo Bonfanti" userId="5f63cc5bd5763d56" providerId="LiveId" clId="{875B5074-4B89-4E23-ADDD-08364FBD9A80}" dt="2024-03-07T17:23:19.372" v="2371" actId="692"/>
          <ac:cxnSpMkLst>
            <pc:docMk/>
            <pc:sldMk cId="4213196949" sldId="257"/>
            <ac:cxnSpMk id="14" creationId="{73A48C3A-52AD-AEA5-AEC2-D4FCA7067044}"/>
          </ac:cxnSpMkLst>
        </pc:cxnChg>
        <pc:cxnChg chg="add del mod">
          <ac:chgData name="Ivo Bonfanti" userId="5f63cc5bd5763d56" providerId="LiveId" clId="{875B5074-4B89-4E23-ADDD-08364FBD9A80}" dt="2024-03-05T18:05:48.026" v="811" actId="478"/>
          <ac:cxnSpMkLst>
            <pc:docMk/>
            <pc:sldMk cId="4213196949" sldId="257"/>
            <ac:cxnSpMk id="23" creationId="{09F6B791-705A-7DEE-2603-55D641DADCF5}"/>
          </ac:cxnSpMkLst>
        </pc:cxnChg>
        <pc:cxnChg chg="add mod">
          <ac:chgData name="Ivo Bonfanti" userId="5f63cc5bd5763d56" providerId="LiveId" clId="{875B5074-4B89-4E23-ADDD-08364FBD9A80}" dt="2024-03-08T11:51:47.888" v="3836" actId="14100"/>
          <ac:cxnSpMkLst>
            <pc:docMk/>
            <pc:sldMk cId="4213196949" sldId="257"/>
            <ac:cxnSpMk id="25" creationId="{5285005D-A94E-CE43-9467-A0CEB90DBE08}"/>
          </ac:cxnSpMkLst>
        </pc:cxnChg>
        <pc:cxnChg chg="add mod">
          <ac:chgData name="Ivo Bonfanti" userId="5f63cc5bd5763d56" providerId="LiveId" clId="{875B5074-4B89-4E23-ADDD-08364FBD9A80}" dt="2024-03-08T11:51:25.325" v="3834" actId="14100"/>
          <ac:cxnSpMkLst>
            <pc:docMk/>
            <pc:sldMk cId="4213196949" sldId="257"/>
            <ac:cxnSpMk id="26" creationId="{1E74C3B4-EB13-8C9A-A3AB-A0C95C0DC9BA}"/>
          </ac:cxnSpMkLst>
        </pc:cxnChg>
        <pc:cxnChg chg="add mod">
          <ac:chgData name="Ivo Bonfanti" userId="5f63cc5bd5763d56" providerId="LiveId" clId="{875B5074-4B89-4E23-ADDD-08364FBD9A80}" dt="2024-03-08T11:51:55.153" v="3838" actId="14100"/>
          <ac:cxnSpMkLst>
            <pc:docMk/>
            <pc:sldMk cId="4213196949" sldId="257"/>
            <ac:cxnSpMk id="28" creationId="{3DA16872-B968-C1A4-2554-C6174716E28C}"/>
          </ac:cxnSpMkLst>
        </pc:cxnChg>
        <pc:cxnChg chg="add mod">
          <ac:chgData name="Ivo Bonfanti" userId="5f63cc5bd5763d56" providerId="LiveId" clId="{875B5074-4B89-4E23-ADDD-08364FBD9A80}" dt="2024-03-08T11:51:19.075" v="3833" actId="14100"/>
          <ac:cxnSpMkLst>
            <pc:docMk/>
            <pc:sldMk cId="4213196949" sldId="257"/>
            <ac:cxnSpMk id="29" creationId="{3B3FA431-9127-891D-C245-35D596008D48}"/>
          </ac:cxnSpMkLst>
        </pc:cxnChg>
        <pc:cxnChg chg="add del mod">
          <ac:chgData name="Ivo Bonfanti" userId="5f63cc5bd5763d56" providerId="LiveId" clId="{875B5074-4B89-4E23-ADDD-08364FBD9A80}" dt="2024-03-07T17:21:34.203" v="2358" actId="478"/>
          <ac:cxnSpMkLst>
            <pc:docMk/>
            <pc:sldMk cId="4213196949" sldId="257"/>
            <ac:cxnSpMk id="30" creationId="{8CC59D3A-1144-A1E7-7566-B137E6F4D386}"/>
          </ac:cxnSpMkLst>
        </pc:cxnChg>
        <pc:cxnChg chg="add del">
          <ac:chgData name="Ivo Bonfanti" userId="5f63cc5bd5763d56" providerId="LiveId" clId="{875B5074-4B89-4E23-ADDD-08364FBD9A80}" dt="2024-03-08T10:49:24.178" v="2837" actId="478"/>
          <ac:cxnSpMkLst>
            <pc:docMk/>
            <pc:sldMk cId="4213196949" sldId="257"/>
            <ac:cxnSpMk id="42" creationId="{5489E0C6-BD37-B46E-0B15-13654337E018}"/>
          </ac:cxnSpMkLst>
        </pc:cxnChg>
        <pc:cxnChg chg="add del mod">
          <ac:chgData name="Ivo Bonfanti" userId="5f63cc5bd5763d56" providerId="LiveId" clId="{875B5074-4B89-4E23-ADDD-08364FBD9A80}" dt="2024-03-08T10:53:42.528" v="2861" actId="478"/>
          <ac:cxnSpMkLst>
            <pc:docMk/>
            <pc:sldMk cId="4213196949" sldId="257"/>
            <ac:cxnSpMk id="44" creationId="{1F83BA23-2308-23F0-A259-166C065F1CE2}"/>
          </ac:cxnSpMkLst>
        </pc:cxnChg>
      </pc:sldChg>
      <pc:sldChg chg="addSp delSp modSp new mod">
        <pc:chgData name="Ivo Bonfanti" userId="5f63cc5bd5763d56" providerId="LiveId" clId="{875B5074-4B89-4E23-ADDD-08364FBD9A80}" dt="2024-03-25T20:13:53.374" v="20067" actId="27803"/>
        <pc:sldMkLst>
          <pc:docMk/>
          <pc:sldMk cId="664951007" sldId="258"/>
        </pc:sldMkLst>
        <pc:spChg chg="del">
          <ac:chgData name="Ivo Bonfanti" userId="5f63cc5bd5763d56" providerId="LiveId" clId="{875B5074-4B89-4E23-ADDD-08364FBD9A80}" dt="2024-03-07T14:31:17.841" v="1157" actId="478"/>
          <ac:spMkLst>
            <pc:docMk/>
            <pc:sldMk cId="664951007" sldId="258"/>
            <ac:spMk id="2" creationId="{754ADB7F-0A56-5437-A232-C8654B395060}"/>
          </ac:spMkLst>
        </pc:spChg>
        <pc:spChg chg="del">
          <ac:chgData name="Ivo Bonfanti" userId="5f63cc5bd5763d56" providerId="LiveId" clId="{875B5074-4B89-4E23-ADDD-08364FBD9A80}" dt="2024-03-07T14:31:16.317" v="1156" actId="478"/>
          <ac:spMkLst>
            <pc:docMk/>
            <pc:sldMk cId="664951007" sldId="258"/>
            <ac:spMk id="3" creationId="{465B4798-64CA-B7E2-7EEB-A12F4787FE3A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3" creationId="{BA3FA19C-B807-44B9-B346-3295580C79B7}"/>
          </ac:spMkLst>
        </pc:spChg>
        <pc:spChg chg="add del mod">
          <ac:chgData name="Ivo Bonfanti" userId="5f63cc5bd5763d56" providerId="LiveId" clId="{875B5074-4B89-4E23-ADDD-08364FBD9A80}" dt="2024-03-07T14:36:06.993" v="1176" actId="478"/>
          <ac:spMkLst>
            <pc:docMk/>
            <pc:sldMk cId="664951007" sldId="258"/>
            <ac:spMk id="4" creationId="{419033FD-7EF5-2294-DF77-E75851DAB78C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4" creationId="{E0AE81F3-ED5C-EB1A-3208-4C48F4B2B59C}"/>
          </ac:spMkLst>
        </pc:spChg>
        <pc:spChg chg="add mod">
          <ac:chgData name="Ivo Bonfanti" userId="5f63cc5bd5763d56" providerId="LiveId" clId="{875B5074-4B89-4E23-ADDD-08364FBD9A80}" dt="2024-03-07T15:48:48.860" v="1799" actId="1076"/>
          <ac:spMkLst>
            <pc:docMk/>
            <pc:sldMk cId="664951007" sldId="258"/>
            <ac:spMk id="5" creationId="{326F0919-B874-A23A-5F91-010A83530161}"/>
          </ac:spMkLst>
        </pc:spChg>
        <pc:spChg chg="add mod">
          <ac:chgData name="Ivo Bonfanti" userId="5f63cc5bd5763d56" providerId="LiveId" clId="{875B5074-4B89-4E23-ADDD-08364FBD9A80}" dt="2024-03-08T10:33:27.048" v="2737" actId="113"/>
          <ac:spMkLst>
            <pc:docMk/>
            <pc:sldMk cId="664951007" sldId="258"/>
            <ac:spMk id="6" creationId="{0A308B7B-CFDE-E899-AF11-3D06A5B4054B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7" creationId="{49999D81-F1A7-165B-A514-07E9F6D5D6AB}"/>
          </ac:spMkLst>
        </pc:spChg>
        <pc:spChg chg="add del">
          <ac:chgData name="Ivo Bonfanti" userId="5f63cc5bd5763d56" providerId="LiveId" clId="{875B5074-4B89-4E23-ADDD-08364FBD9A80}" dt="2024-03-07T15:45:13.466" v="1754" actId="11529"/>
          <ac:spMkLst>
            <pc:docMk/>
            <pc:sldMk cId="664951007" sldId="258"/>
            <ac:spMk id="7" creationId="{F5832845-A27F-1E69-6177-6C15DD2F8BE0}"/>
          </ac:spMkLst>
        </pc:spChg>
        <pc:spChg chg="add mod">
          <ac:chgData name="Ivo Bonfanti" userId="5f63cc5bd5763d56" providerId="LiveId" clId="{875B5074-4B89-4E23-ADDD-08364FBD9A80}" dt="2024-03-07T16:28:35.157" v="2168" actId="113"/>
          <ac:spMkLst>
            <pc:docMk/>
            <pc:sldMk cId="664951007" sldId="258"/>
            <ac:spMk id="10" creationId="{B85F3222-FCDE-29D2-7A45-4F0345023373}"/>
          </ac:spMkLst>
        </pc:spChg>
        <pc:spChg chg="add mod">
          <ac:chgData name="Ivo Bonfanti" userId="5f63cc5bd5763d56" providerId="LiveId" clId="{875B5074-4B89-4E23-ADDD-08364FBD9A80}" dt="2024-03-07T15:14:09.211" v="1424" actId="1076"/>
          <ac:spMkLst>
            <pc:docMk/>
            <pc:sldMk cId="664951007" sldId="258"/>
            <ac:spMk id="11" creationId="{B83549A5-CA89-A21E-C85B-F83BCA1F7B6A}"/>
          </ac:spMkLst>
        </pc:spChg>
        <pc:spChg chg="add mod">
          <ac:chgData name="Ivo Bonfanti" userId="5f63cc5bd5763d56" providerId="LiveId" clId="{875B5074-4B89-4E23-ADDD-08364FBD9A80}" dt="2024-03-21T13:39:25.887" v="19902" actId="688"/>
          <ac:spMkLst>
            <pc:docMk/>
            <pc:sldMk cId="664951007" sldId="258"/>
            <ac:spMk id="12" creationId="{FA2C84CA-C14E-F451-813B-F0F8AC3989F5}"/>
          </ac:spMkLst>
        </pc:spChg>
        <pc:spChg chg="add mod">
          <ac:chgData name="Ivo Bonfanti" userId="5f63cc5bd5763d56" providerId="LiveId" clId="{875B5074-4B89-4E23-ADDD-08364FBD9A80}" dt="2024-03-20T14:03:14.110" v="18797" actId="1076"/>
          <ac:spMkLst>
            <pc:docMk/>
            <pc:sldMk cId="664951007" sldId="258"/>
            <ac:spMk id="14" creationId="{A573703D-2343-B1B6-A970-41140642287C}"/>
          </ac:spMkLst>
        </pc:spChg>
        <pc:spChg chg="add mod">
          <ac:chgData name="Ivo Bonfanti" userId="5f63cc5bd5763d56" providerId="LiveId" clId="{875B5074-4B89-4E23-ADDD-08364FBD9A80}" dt="2024-03-18T20:00:39.474" v="15617" actId="1076"/>
          <ac:spMkLst>
            <pc:docMk/>
            <pc:sldMk cId="664951007" sldId="258"/>
            <ac:spMk id="15" creationId="{E2D69071-065B-656B-A167-D65A5331E152}"/>
          </ac:spMkLst>
        </pc:spChg>
        <pc:spChg chg="add mod">
          <ac:chgData name="Ivo Bonfanti" userId="5f63cc5bd5763d56" providerId="LiveId" clId="{875B5074-4B89-4E23-ADDD-08364FBD9A80}" dt="2024-03-08T10:07:18.256" v="2529" actId="255"/>
          <ac:spMkLst>
            <pc:docMk/>
            <pc:sldMk cId="664951007" sldId="258"/>
            <ac:spMk id="16" creationId="{7522670C-EB51-BB49-86D6-2641B8AF768F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17" creationId="{04E4C4B7-9CCA-1D31-F54F-50E236FD7768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18" creationId="{2677F34C-7F0E-5B5F-5800-8A10317275F5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19" creationId="{36BAAAEE-FED1-ED15-1D57-4E0916AFFF76}"/>
          </ac:spMkLst>
        </pc:spChg>
        <pc:spChg chg="add mod">
          <ac:chgData name="Ivo Bonfanti" userId="5f63cc5bd5763d56" providerId="LiveId" clId="{875B5074-4B89-4E23-ADDD-08364FBD9A80}" dt="2024-03-08T10:07:37.636" v="2531" actId="255"/>
          <ac:spMkLst>
            <pc:docMk/>
            <pc:sldMk cId="664951007" sldId="258"/>
            <ac:spMk id="21" creationId="{FAABB009-37F2-84F7-A14A-C7A8F7388FD7}"/>
          </ac:spMkLst>
        </pc:spChg>
        <pc:spChg chg="add mod">
          <ac:chgData name="Ivo Bonfanti" userId="5f63cc5bd5763d56" providerId="LiveId" clId="{875B5074-4B89-4E23-ADDD-08364FBD9A80}" dt="2024-03-08T10:08:10.289" v="2536" actId="14100"/>
          <ac:spMkLst>
            <pc:docMk/>
            <pc:sldMk cId="664951007" sldId="258"/>
            <ac:spMk id="22" creationId="{C50E2618-0BA7-FC58-78A4-9B02F13C29CA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23" creationId="{2AAFED97-2C9C-2589-4F1A-AA1258BD8E08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24" creationId="{783BFA1A-77F5-C0FA-7FDD-88D92413DD18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25" creationId="{1E36EE81-7592-931C-2C76-7041A8EE2B32}"/>
          </ac:spMkLst>
        </pc:spChg>
        <pc:spChg chg="add mod">
          <ac:chgData name="Ivo Bonfanti" userId="5f63cc5bd5763d56" providerId="LiveId" clId="{875B5074-4B89-4E23-ADDD-08364FBD9A80}" dt="2024-03-07T16:13:03.745" v="2034"/>
          <ac:spMkLst>
            <pc:docMk/>
            <pc:sldMk cId="664951007" sldId="258"/>
            <ac:spMk id="25" creationId="{F8B6C805-2E90-27E8-FD62-96BAA0E579D1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26" creationId="{B8E8ACFB-1810-A189-C02A-4BFB58CA534C}"/>
          </ac:spMkLst>
        </pc:spChg>
        <pc:spChg chg="mod">
          <ac:chgData name="Ivo Bonfanti" userId="5f63cc5bd5763d56" providerId="LiveId" clId="{875B5074-4B89-4E23-ADDD-08364FBD9A80}" dt="2024-03-25T20:13:53.374" v="20067" actId="27803"/>
          <ac:spMkLst>
            <pc:docMk/>
            <pc:sldMk cId="664951007" sldId="258"/>
            <ac:spMk id="28" creationId="{F76FEF8A-9962-02DF-CCBB-1F4AB99FBAB8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33" creationId="{6E18ACD0-AF42-5C1A-F39F-F0E49247743D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34" creationId="{88C8B8EA-3868-6AA1-71CC-2259A1D0E787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35" creationId="{38B60620-FD79-54C5-792D-831A7EB34995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36" creationId="{A3F53A74-7ECD-DB54-D1C5-CF3E2BC7AB7E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37" creationId="{60661AFD-C9A7-DCB9-B8E5-1DC672C63BF7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38" creationId="{5B32B4E4-47C5-8DA9-21B5-B2E12DB78678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39" creationId="{3D00FC4F-EB13-E903-762B-DA5F854DDA32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40" creationId="{852E624C-7305-10AF-B63E-957389B76C61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41" creationId="{84CEBA63-9CE4-A094-CDC6-3A06E2CEA2EF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42" creationId="{76EC40E6-316D-089D-CDDE-3D1D61DDDE8E}"/>
          </ac:spMkLst>
        </pc:spChg>
        <pc:spChg chg="add del mod">
          <ac:chgData name="Ivo Bonfanti" userId="5f63cc5bd5763d56" providerId="LiveId" clId="{875B5074-4B89-4E23-ADDD-08364FBD9A80}" dt="2024-03-07T16:20:10.973" v="2087" actId="27803"/>
          <ac:spMkLst>
            <pc:docMk/>
            <pc:sldMk cId="664951007" sldId="258"/>
            <ac:spMk id="43" creationId="{B6D82A72-EC36-0F93-0EF6-7D0E4937DB96}"/>
          </ac:spMkLst>
        </pc:spChg>
        <pc:spChg chg="add mod">
          <ac:chgData name="Ivo Bonfanti" userId="5f63cc5bd5763d56" providerId="LiveId" clId="{875B5074-4B89-4E23-ADDD-08364FBD9A80}" dt="2024-03-07T16:28:45.699" v="2171" actId="1076"/>
          <ac:spMkLst>
            <pc:docMk/>
            <pc:sldMk cId="664951007" sldId="258"/>
            <ac:spMk id="44" creationId="{7E6C13F3-83E5-0411-EE9B-7383F63190F6}"/>
          </ac:spMkLst>
        </pc:spChg>
        <pc:grpChg chg="del mod">
          <ac:chgData name="Ivo Bonfanti" userId="5f63cc5bd5763d56" providerId="LiveId" clId="{875B5074-4B89-4E23-ADDD-08364FBD9A80}" dt="2024-03-25T20:13:53.374" v="20067" actId="27803"/>
          <ac:grpSpMkLst>
            <pc:docMk/>
            <pc:sldMk cId="664951007" sldId="258"/>
            <ac:grpSpMk id="2" creationId="{609B774D-9BC0-B853-56BD-537138E97C4E}"/>
          </ac:grpSpMkLst>
        </pc:grpChg>
        <pc:grpChg chg="add del mod">
          <ac:chgData name="Ivo Bonfanti" userId="5f63cc5bd5763d56" providerId="LiveId" clId="{875B5074-4B89-4E23-ADDD-08364FBD9A80}" dt="2024-03-07T16:20:10.973" v="2087" actId="27803"/>
          <ac:grpSpMkLst>
            <pc:docMk/>
            <pc:sldMk cId="664951007" sldId="258"/>
            <ac:grpSpMk id="32" creationId="{B778A886-1BC6-F116-F1BC-147CAF8F5261}"/>
          </ac:grpSpMkLst>
        </pc:grpChg>
        <pc:graphicFrameChg chg="add del mod modGraphic">
          <ac:chgData name="Ivo Bonfanti" userId="5f63cc5bd5763d56" providerId="LiveId" clId="{875B5074-4B89-4E23-ADDD-08364FBD9A80}" dt="2024-03-07T15:44:14.520" v="1752" actId="1032"/>
          <ac:graphicFrameMkLst>
            <pc:docMk/>
            <pc:sldMk cId="664951007" sldId="258"/>
            <ac:graphicFrameMk id="4" creationId="{1215CA20-FA5C-4D04-687B-7251751C6C9F}"/>
          </ac:graphicFrameMkLst>
        </pc:graphicFrameChg>
        <pc:graphicFrameChg chg="add mod ord modGraphic">
          <ac:chgData name="Ivo Bonfanti" userId="5f63cc5bd5763d56" providerId="LiveId" clId="{875B5074-4B89-4E23-ADDD-08364FBD9A80}" dt="2024-03-20T14:04:08.558" v="18800" actId="167"/>
          <ac:graphicFrameMkLst>
            <pc:docMk/>
            <pc:sldMk cId="664951007" sldId="258"/>
            <ac:graphicFrameMk id="8" creationId="{5B1BD03C-4AE3-C615-42BD-D09DC9E25147}"/>
          </ac:graphicFrameMkLst>
        </pc:graphicFrameChg>
        <pc:graphicFrameChg chg="add del mod modGraphic">
          <ac:chgData name="Ivo Bonfanti" userId="5f63cc5bd5763d56" providerId="LiveId" clId="{875B5074-4B89-4E23-ADDD-08364FBD9A80}" dt="2024-03-07T15:29:31.481" v="1697" actId="21"/>
          <ac:graphicFrameMkLst>
            <pc:docMk/>
            <pc:sldMk cId="664951007" sldId="258"/>
            <ac:graphicFrameMk id="10" creationId="{3691A361-09AF-974F-2C75-5C5BE38CF5B5}"/>
          </ac:graphicFrameMkLst>
        </pc:graphicFrameChg>
        <pc:picChg chg="add del mod ord">
          <ac:chgData name="Ivo Bonfanti" userId="5f63cc5bd5763d56" providerId="LiveId" clId="{875B5074-4B89-4E23-ADDD-08364FBD9A80}" dt="2024-03-07T15:45:40.053" v="1755" actId="478"/>
          <ac:picMkLst>
            <pc:docMk/>
            <pc:sldMk cId="664951007" sldId="258"/>
            <ac:picMk id="3" creationId="{AEB607E9-C8DD-67C1-85A9-8832EFFABAD6}"/>
          </ac:picMkLst>
        </pc:picChg>
        <pc:picChg chg="add del mod">
          <ac:chgData name="Ivo Bonfanti" userId="5f63cc5bd5763d56" providerId="LiveId" clId="{875B5074-4B89-4E23-ADDD-08364FBD9A80}" dt="2024-03-07T14:39:25.295" v="1199" actId="478"/>
          <ac:picMkLst>
            <pc:docMk/>
            <pc:sldMk cId="664951007" sldId="258"/>
            <ac:picMk id="7" creationId="{08CFB582-99EB-AE86-E57C-804BB58776CF}"/>
          </ac:picMkLst>
        </pc:picChg>
        <pc:picChg chg="add del mod">
          <ac:chgData name="Ivo Bonfanti" userId="5f63cc5bd5763d56" providerId="LiveId" clId="{875B5074-4B89-4E23-ADDD-08364FBD9A80}" dt="2024-03-07T14:45:32.478" v="1218" actId="478"/>
          <ac:picMkLst>
            <pc:docMk/>
            <pc:sldMk cId="664951007" sldId="258"/>
            <ac:picMk id="8" creationId="{69CDB4B6-7C7F-7DE3-723F-003CBBE071A3}"/>
          </ac:picMkLst>
        </pc:picChg>
        <pc:picChg chg="add mod">
          <ac:chgData name="Ivo Bonfanti" userId="5f63cc5bd5763d56" providerId="LiveId" clId="{875B5074-4B89-4E23-ADDD-08364FBD9A80}" dt="2024-03-07T14:46:14.681" v="1227"/>
          <ac:picMkLst>
            <pc:docMk/>
            <pc:sldMk cId="664951007" sldId="258"/>
            <ac:picMk id="9" creationId="{D790FA60-9243-1AE3-7B6D-052852F57DF9}"/>
          </ac:picMkLst>
        </pc:picChg>
        <pc:picChg chg="add mod">
          <ac:chgData name="Ivo Bonfanti" userId="5f63cc5bd5763d56" providerId="LiveId" clId="{875B5074-4B89-4E23-ADDD-08364FBD9A80}" dt="2024-03-07T15:13:51.710" v="1422" actId="1076"/>
          <ac:picMkLst>
            <pc:docMk/>
            <pc:sldMk cId="664951007" sldId="258"/>
            <ac:picMk id="13" creationId="{FC9625AF-649C-806D-BD47-B6EA14D6FE3D}"/>
          </ac:picMkLst>
        </pc:picChg>
        <pc:picChg chg="add del mod ord">
          <ac:chgData name="Ivo Bonfanti" userId="5f63cc5bd5763d56" providerId="LiveId" clId="{875B5074-4B89-4E23-ADDD-08364FBD9A80}" dt="2024-03-07T15:29:25.317" v="1696" actId="478"/>
          <ac:picMkLst>
            <pc:docMk/>
            <pc:sldMk cId="664951007" sldId="258"/>
            <ac:picMk id="17" creationId="{501014F7-339D-C90D-4812-D21FB17F8F07}"/>
          </ac:picMkLst>
        </pc:picChg>
        <pc:picChg chg="add del mod">
          <ac:chgData name="Ivo Bonfanti" userId="5f63cc5bd5763d56" providerId="LiveId" clId="{875B5074-4B89-4E23-ADDD-08364FBD9A80}" dt="2024-03-07T16:10:52.955" v="2026" actId="478"/>
          <ac:picMkLst>
            <pc:docMk/>
            <pc:sldMk cId="664951007" sldId="258"/>
            <ac:picMk id="18" creationId="{E23EED02-E77C-47AE-74AF-211BCA10674A}"/>
          </ac:picMkLst>
        </pc:picChg>
        <pc:picChg chg="add del mod">
          <ac:chgData name="Ivo Bonfanti" userId="5f63cc5bd5763d56" providerId="LiveId" clId="{875B5074-4B89-4E23-ADDD-08364FBD9A80}" dt="2024-03-07T15:31:35.172" v="1707" actId="478"/>
          <ac:picMkLst>
            <pc:docMk/>
            <pc:sldMk cId="664951007" sldId="258"/>
            <ac:picMk id="19" creationId="{73ABAD96-478E-7157-08EC-A32FAC6226A2}"/>
          </ac:picMkLst>
        </pc:picChg>
        <pc:picChg chg="add del mod ord">
          <ac:chgData name="Ivo Bonfanti" userId="5f63cc5bd5763d56" providerId="LiveId" clId="{875B5074-4B89-4E23-ADDD-08364FBD9A80}" dt="2024-03-25T20:13:53.374" v="20067" actId="27803"/>
          <ac:picMkLst>
            <pc:docMk/>
            <pc:sldMk cId="664951007" sldId="258"/>
            <ac:picMk id="20" creationId="{B497E64F-B830-68DF-D69C-0F96AB76A5F7}"/>
          </ac:picMkLst>
        </pc:picChg>
        <pc:picChg chg="add mod">
          <ac:chgData name="Ivo Bonfanti" userId="5f63cc5bd5763d56" providerId="LiveId" clId="{875B5074-4B89-4E23-ADDD-08364FBD9A80}" dt="2024-03-07T16:12:55.653" v="2033" actId="931"/>
          <ac:picMkLst>
            <pc:docMk/>
            <pc:sldMk cId="664951007" sldId="258"/>
            <ac:picMk id="24" creationId="{CF227F8C-9F04-E2A0-A760-AD39C7E3DBA1}"/>
          </ac:picMkLst>
        </pc:picChg>
        <pc:picChg chg="add mod">
          <ac:chgData name="Ivo Bonfanti" userId="5f63cc5bd5763d56" providerId="LiveId" clId="{875B5074-4B89-4E23-ADDD-08364FBD9A80}" dt="2024-03-12T10:44:43.798" v="6015" actId="207"/>
          <ac:picMkLst>
            <pc:docMk/>
            <pc:sldMk cId="664951007" sldId="258"/>
            <ac:picMk id="27" creationId="{7B85E3B3-2D75-17E4-D0BD-B7106C4818BE}"/>
          </ac:picMkLst>
        </pc:picChg>
        <pc:picChg chg="add mod">
          <ac:chgData name="Ivo Bonfanti" userId="5f63cc5bd5763d56" providerId="LiveId" clId="{875B5074-4B89-4E23-ADDD-08364FBD9A80}" dt="2024-03-12T10:44:35.990" v="6013" actId="207"/>
          <ac:picMkLst>
            <pc:docMk/>
            <pc:sldMk cId="664951007" sldId="258"/>
            <ac:picMk id="29" creationId="{58773DBA-2652-DC5C-BEE6-BF523147B5AB}"/>
          </ac:picMkLst>
        </pc:picChg>
        <pc:picChg chg="add mod">
          <ac:chgData name="Ivo Bonfanti" userId="5f63cc5bd5763d56" providerId="LiveId" clId="{875B5074-4B89-4E23-ADDD-08364FBD9A80}" dt="2024-03-12T10:44:31.907" v="6012" actId="207"/>
          <ac:picMkLst>
            <pc:docMk/>
            <pc:sldMk cId="664951007" sldId="258"/>
            <ac:picMk id="31" creationId="{F9432C31-6CB2-5FCC-548D-2E35D4457501}"/>
          </ac:picMkLst>
        </pc:picChg>
      </pc:sldChg>
      <pc:sldChg chg="del">
        <pc:chgData name="Ivo Bonfanti" userId="5f63cc5bd5763d56" providerId="LiveId" clId="{875B5074-4B89-4E23-ADDD-08364FBD9A80}" dt="2024-03-05T16:23:05.363" v="144" actId="2696"/>
        <pc:sldMkLst>
          <pc:docMk/>
          <pc:sldMk cId="2955540985" sldId="258"/>
        </pc:sldMkLst>
      </pc:sldChg>
      <pc:sldChg chg="addSp modSp del mod">
        <pc:chgData name="Ivo Bonfanti" userId="5f63cc5bd5763d56" providerId="LiveId" clId="{875B5074-4B89-4E23-ADDD-08364FBD9A80}" dt="2024-03-20T14:05:42.933" v="18801" actId="2696"/>
        <pc:sldMkLst>
          <pc:docMk/>
          <pc:sldMk cId="434627567" sldId="259"/>
        </pc:sldMkLst>
        <pc:spChg chg="mod">
          <ac:chgData name="Ivo Bonfanti" userId="5f63cc5bd5763d56" providerId="LiveId" clId="{875B5074-4B89-4E23-ADDD-08364FBD9A80}" dt="2024-03-12T10:33:13.071" v="5908" actId="20577"/>
          <ac:spMkLst>
            <pc:docMk/>
            <pc:sldMk cId="434627567" sldId="259"/>
            <ac:spMk id="4" creationId="{416E99AC-83B2-439B-F712-AB4826CB6B85}"/>
          </ac:spMkLst>
        </pc:spChg>
        <pc:spChg chg="mod">
          <ac:chgData name="Ivo Bonfanti" userId="5f63cc5bd5763d56" providerId="LiveId" clId="{875B5074-4B89-4E23-ADDD-08364FBD9A80}" dt="2024-03-11T15:38:48.604" v="4355" actId="13926"/>
          <ac:spMkLst>
            <pc:docMk/>
            <pc:sldMk cId="434627567" sldId="259"/>
            <ac:spMk id="6" creationId="{683288A4-9DDC-798D-CB9E-00A7DB8C524A}"/>
          </ac:spMkLst>
        </pc:spChg>
        <pc:spChg chg="mod">
          <ac:chgData name="Ivo Bonfanti" userId="5f63cc5bd5763d56" providerId="LiveId" clId="{875B5074-4B89-4E23-ADDD-08364FBD9A80}" dt="2024-03-11T15:38:48.156" v="4354" actId="13926"/>
          <ac:spMkLst>
            <pc:docMk/>
            <pc:sldMk cId="434627567" sldId="259"/>
            <ac:spMk id="12" creationId="{83B3209B-BA17-7CE3-1207-A03145778D87}"/>
          </ac:spMkLst>
        </pc:spChg>
        <pc:picChg chg="mod">
          <ac:chgData name="Ivo Bonfanti" userId="5f63cc5bd5763d56" providerId="LiveId" clId="{875B5074-4B89-4E23-ADDD-08364FBD9A80}" dt="2024-03-12T10:45:18.556" v="6016" actId="207"/>
          <ac:picMkLst>
            <pc:docMk/>
            <pc:sldMk cId="434627567" sldId="259"/>
            <ac:picMk id="21" creationId="{21B3D821-5DF5-92E2-BC79-E71088D1C2CA}"/>
          </ac:picMkLst>
        </pc:picChg>
        <pc:picChg chg="mod">
          <ac:chgData name="Ivo Bonfanti" userId="5f63cc5bd5763d56" providerId="LiveId" clId="{875B5074-4B89-4E23-ADDD-08364FBD9A80}" dt="2024-03-12T10:45:23.137" v="6017" actId="207"/>
          <ac:picMkLst>
            <pc:docMk/>
            <pc:sldMk cId="434627567" sldId="259"/>
            <ac:picMk id="24" creationId="{AA77E44F-5276-6D2D-DEBA-D8DB06BDF523}"/>
          </ac:picMkLst>
        </pc:picChg>
        <pc:picChg chg="mod">
          <ac:chgData name="Ivo Bonfanti" userId="5f63cc5bd5763d56" providerId="LiveId" clId="{875B5074-4B89-4E23-ADDD-08364FBD9A80}" dt="2024-03-12T10:45:34.392" v="6020" actId="207"/>
          <ac:picMkLst>
            <pc:docMk/>
            <pc:sldMk cId="434627567" sldId="259"/>
            <ac:picMk id="25" creationId="{5809D1F0-B92F-CEF1-6410-4D864C5C723A}"/>
          </ac:picMkLst>
        </pc:picChg>
        <pc:picChg chg="mod">
          <ac:chgData name="Ivo Bonfanti" userId="5f63cc5bd5763d56" providerId="LiveId" clId="{875B5074-4B89-4E23-ADDD-08364FBD9A80}" dt="2024-03-12T10:45:30.424" v="6019" actId="207"/>
          <ac:picMkLst>
            <pc:docMk/>
            <pc:sldMk cId="434627567" sldId="259"/>
            <ac:picMk id="26" creationId="{1B98DE92-2A21-448A-F3B3-45E2DABF1F6C}"/>
          </ac:picMkLst>
        </pc:picChg>
        <pc:picChg chg="mod">
          <ac:chgData name="Ivo Bonfanti" userId="5f63cc5bd5763d56" providerId="LiveId" clId="{875B5074-4B89-4E23-ADDD-08364FBD9A80}" dt="2024-03-12T10:45:38.664" v="6021" actId="207"/>
          <ac:picMkLst>
            <pc:docMk/>
            <pc:sldMk cId="434627567" sldId="259"/>
            <ac:picMk id="27" creationId="{664E9D46-A05E-B396-4EAB-69271209AF5B}"/>
          </ac:picMkLst>
        </pc:picChg>
        <pc:picChg chg="mod">
          <ac:chgData name="Ivo Bonfanti" userId="5f63cc5bd5763d56" providerId="LiveId" clId="{875B5074-4B89-4E23-ADDD-08364FBD9A80}" dt="2024-03-12T10:45:26.755" v="6018" actId="207"/>
          <ac:picMkLst>
            <pc:docMk/>
            <pc:sldMk cId="434627567" sldId="259"/>
            <ac:picMk id="28" creationId="{BC45657A-A522-8FD2-5C52-7F8C48BECBB0}"/>
          </ac:picMkLst>
        </pc:picChg>
        <pc:inkChg chg="add">
          <ac:chgData name="Ivo Bonfanti" userId="5f63cc5bd5763d56" providerId="LiveId" clId="{875B5074-4B89-4E23-ADDD-08364FBD9A80}" dt="2024-03-20T11:36:38.178" v="18649" actId="9405"/>
          <ac:inkMkLst>
            <pc:docMk/>
            <pc:sldMk cId="434627567" sldId="259"/>
            <ac:inkMk id="5" creationId="{0619A7F8-9ACC-F278-AFF2-299BB744D80B}"/>
          </ac:inkMkLst>
        </pc:inkChg>
      </pc:sldChg>
      <pc:sldChg chg="addSp delSp modSp new del mod">
        <pc:chgData name="Ivo Bonfanti" userId="5f63cc5bd5763d56" providerId="LiveId" clId="{875B5074-4B89-4E23-ADDD-08364FBD9A80}" dt="2024-03-12T10:21:08.310" v="5799" actId="2696"/>
        <pc:sldMkLst>
          <pc:docMk/>
          <pc:sldMk cId="83076662" sldId="260"/>
        </pc:sldMkLst>
        <pc:spChg chg="add del mod">
          <ac:chgData name="Ivo Bonfanti" userId="5f63cc5bd5763d56" providerId="LiveId" clId="{875B5074-4B89-4E23-ADDD-08364FBD9A80}" dt="2024-03-12T10:15:30.293" v="5754" actId="478"/>
          <ac:spMkLst>
            <pc:docMk/>
            <pc:sldMk cId="83076662" sldId="260"/>
            <ac:spMk id="2" creationId="{7AF755E9-17F9-B48A-BFBC-E90E3BABC32A}"/>
          </ac:spMkLst>
        </pc:spChg>
        <pc:spChg chg="add mod">
          <ac:chgData name="Ivo Bonfanti" userId="5f63cc5bd5763d56" providerId="LiveId" clId="{875B5074-4B89-4E23-ADDD-08364FBD9A80}" dt="2024-03-11T14:55:14.901" v="3921" actId="20577"/>
          <ac:spMkLst>
            <pc:docMk/>
            <pc:sldMk cId="83076662" sldId="260"/>
            <ac:spMk id="4" creationId="{A8F37D0A-DB9F-3F53-1BF3-25038AC72C2B}"/>
          </ac:spMkLst>
        </pc:spChg>
        <pc:spChg chg="add del mod">
          <ac:chgData name="Ivo Bonfanti" userId="5f63cc5bd5763d56" providerId="LiveId" clId="{875B5074-4B89-4E23-ADDD-08364FBD9A80}" dt="2024-03-12T10:21:00.527" v="5797" actId="478"/>
          <ac:spMkLst>
            <pc:docMk/>
            <pc:sldMk cId="83076662" sldId="260"/>
            <ac:spMk id="5" creationId="{060F5D55-9988-8D2A-DC35-795AA15D3FAF}"/>
          </ac:spMkLst>
        </pc:spChg>
        <pc:spChg chg="add del mod">
          <ac:chgData name="Ivo Bonfanti" userId="5f63cc5bd5763d56" providerId="LiveId" clId="{875B5074-4B89-4E23-ADDD-08364FBD9A80}" dt="2024-03-11T15:07:07.697" v="3934"/>
          <ac:spMkLst>
            <pc:docMk/>
            <pc:sldMk cId="83076662" sldId="260"/>
            <ac:spMk id="6" creationId="{534CCFA8-FF58-CD28-9FCD-E3573327EECD}"/>
          </ac:spMkLst>
        </pc:spChg>
        <pc:spChg chg="add del mod">
          <ac:chgData name="Ivo Bonfanti" userId="5f63cc5bd5763d56" providerId="LiveId" clId="{875B5074-4B89-4E23-ADDD-08364FBD9A80}" dt="2024-03-12T10:21:00.527" v="5797" actId="478"/>
          <ac:spMkLst>
            <pc:docMk/>
            <pc:sldMk cId="83076662" sldId="260"/>
            <ac:spMk id="7" creationId="{B5716333-9B49-6826-0CFE-E319659AEDDB}"/>
          </ac:spMkLst>
        </pc:spChg>
        <pc:spChg chg="add del mod">
          <ac:chgData name="Ivo Bonfanti" userId="5f63cc5bd5763d56" providerId="LiveId" clId="{875B5074-4B89-4E23-ADDD-08364FBD9A80}" dt="2024-03-11T15:47:35.579" v="4574" actId="478"/>
          <ac:spMkLst>
            <pc:docMk/>
            <pc:sldMk cId="83076662" sldId="260"/>
            <ac:spMk id="8" creationId="{D9378F01-C98F-13E8-7929-C47DD3AE9E6D}"/>
          </ac:spMkLst>
        </pc:spChg>
        <pc:spChg chg="add del mod">
          <ac:chgData name="Ivo Bonfanti" userId="5f63cc5bd5763d56" providerId="LiveId" clId="{875B5074-4B89-4E23-ADDD-08364FBD9A80}" dt="2024-03-11T15:13:38.723" v="4030" actId="478"/>
          <ac:spMkLst>
            <pc:docMk/>
            <pc:sldMk cId="83076662" sldId="260"/>
            <ac:spMk id="9" creationId="{A78B1FDC-3B59-4A77-D7F2-E1FE4E682349}"/>
          </ac:spMkLst>
        </pc:spChg>
        <pc:spChg chg="add mod">
          <ac:chgData name="Ivo Bonfanti" userId="5f63cc5bd5763d56" providerId="LiveId" clId="{875B5074-4B89-4E23-ADDD-08364FBD9A80}" dt="2024-03-12T10:07:57.960" v="5702" actId="207"/>
          <ac:spMkLst>
            <pc:docMk/>
            <pc:sldMk cId="83076662" sldId="260"/>
            <ac:spMk id="13" creationId="{8400C016-AECA-4EE6-3C1B-33A529CE3F16}"/>
          </ac:spMkLst>
        </pc:spChg>
        <pc:spChg chg="add mod">
          <ac:chgData name="Ivo Bonfanti" userId="5f63cc5bd5763d56" providerId="LiveId" clId="{875B5074-4B89-4E23-ADDD-08364FBD9A80}" dt="2024-03-12T10:21:04.857" v="5798" actId="20577"/>
          <ac:spMkLst>
            <pc:docMk/>
            <pc:sldMk cId="83076662" sldId="260"/>
            <ac:spMk id="15" creationId="{1AE68298-FD38-EF52-9F5D-5217C6DB193B}"/>
          </ac:spMkLst>
        </pc:spChg>
        <pc:spChg chg="add del mod">
          <ac:chgData name="Ivo Bonfanti" userId="5f63cc5bd5763d56" providerId="LiveId" clId="{875B5074-4B89-4E23-ADDD-08364FBD9A80}" dt="2024-03-11T15:44:21.587" v="4420"/>
          <ac:spMkLst>
            <pc:docMk/>
            <pc:sldMk cId="83076662" sldId="260"/>
            <ac:spMk id="16" creationId="{77AB1421-7C40-493A-F2EB-FB43BDB92908}"/>
          </ac:spMkLst>
        </pc:spChg>
        <pc:spChg chg="add del mod">
          <ac:chgData name="Ivo Bonfanti" userId="5f63cc5bd5763d56" providerId="LiveId" clId="{875B5074-4B89-4E23-ADDD-08364FBD9A80}" dt="2024-03-12T10:21:00.527" v="5797" actId="478"/>
          <ac:spMkLst>
            <pc:docMk/>
            <pc:sldMk cId="83076662" sldId="260"/>
            <ac:spMk id="17" creationId="{208A8015-BCB6-1CC1-B0D8-4E7AFBE33715}"/>
          </ac:spMkLst>
        </pc:spChg>
        <pc:spChg chg="add del mod">
          <ac:chgData name="Ivo Bonfanti" userId="5f63cc5bd5763d56" providerId="LiveId" clId="{875B5074-4B89-4E23-ADDD-08364FBD9A80}" dt="2024-03-11T16:04:41.887" v="4714" actId="478"/>
          <ac:spMkLst>
            <pc:docMk/>
            <pc:sldMk cId="83076662" sldId="260"/>
            <ac:spMk id="18" creationId="{FC8BE158-352D-8F0F-4863-21DEAADE3ED1}"/>
          </ac:spMkLst>
        </pc:spChg>
        <pc:spChg chg="add del mod">
          <ac:chgData name="Ivo Bonfanti" userId="5f63cc5bd5763d56" providerId="LiveId" clId="{875B5074-4B89-4E23-ADDD-08364FBD9A80}" dt="2024-03-11T16:05:16.897" v="4722" actId="478"/>
          <ac:spMkLst>
            <pc:docMk/>
            <pc:sldMk cId="83076662" sldId="260"/>
            <ac:spMk id="19" creationId="{70A906D3-55B7-6967-2A8D-015C0D0D478E}"/>
          </ac:spMkLst>
        </pc:spChg>
        <pc:spChg chg="add del mod">
          <ac:chgData name="Ivo Bonfanti" userId="5f63cc5bd5763d56" providerId="LiveId" clId="{875B5074-4B89-4E23-ADDD-08364FBD9A80}" dt="2024-03-11T16:05:50.748" v="4727" actId="478"/>
          <ac:spMkLst>
            <pc:docMk/>
            <pc:sldMk cId="83076662" sldId="260"/>
            <ac:spMk id="20" creationId="{7C213D72-8483-FB9F-44E2-912775FD9576}"/>
          </ac:spMkLst>
        </pc:spChg>
        <pc:spChg chg="add del mod">
          <ac:chgData name="Ivo Bonfanti" userId="5f63cc5bd5763d56" providerId="LiveId" clId="{875B5074-4B89-4E23-ADDD-08364FBD9A80}" dt="2024-03-11T16:05:44.211" v="4725" actId="478"/>
          <ac:spMkLst>
            <pc:docMk/>
            <pc:sldMk cId="83076662" sldId="260"/>
            <ac:spMk id="21" creationId="{04A08479-4B6E-8053-62EC-43C02168283B}"/>
          </ac:spMkLst>
        </pc:spChg>
        <pc:spChg chg="add del mod">
          <ac:chgData name="Ivo Bonfanti" userId="5f63cc5bd5763d56" providerId="LiveId" clId="{875B5074-4B89-4E23-ADDD-08364FBD9A80}" dt="2024-03-11T16:05:47.257" v="4726" actId="478"/>
          <ac:spMkLst>
            <pc:docMk/>
            <pc:sldMk cId="83076662" sldId="260"/>
            <ac:spMk id="22" creationId="{72447E10-9F5B-618E-8062-16769016F55C}"/>
          </ac:spMkLst>
        </pc:spChg>
        <pc:spChg chg="add del mod">
          <ac:chgData name="Ivo Bonfanti" userId="5f63cc5bd5763d56" providerId="LiveId" clId="{875B5074-4B89-4E23-ADDD-08364FBD9A80}" dt="2024-03-11T16:31:29.298" v="4879" actId="478"/>
          <ac:spMkLst>
            <pc:docMk/>
            <pc:sldMk cId="83076662" sldId="260"/>
            <ac:spMk id="23" creationId="{43C18F85-0E77-01C6-4BB8-21EB7A0682A7}"/>
          </ac:spMkLst>
        </pc:spChg>
        <pc:spChg chg="add mod">
          <ac:chgData name="Ivo Bonfanti" userId="5f63cc5bd5763d56" providerId="LiveId" clId="{875B5074-4B89-4E23-ADDD-08364FBD9A80}" dt="2024-03-12T10:09:06.433" v="5704" actId="207"/>
          <ac:spMkLst>
            <pc:docMk/>
            <pc:sldMk cId="83076662" sldId="260"/>
            <ac:spMk id="24" creationId="{FD7BB499-31E5-3F1F-06C0-1C3DD62C2CA4}"/>
          </ac:spMkLst>
        </pc:spChg>
        <pc:spChg chg="add mod">
          <ac:chgData name="Ivo Bonfanti" userId="5f63cc5bd5763d56" providerId="LiveId" clId="{875B5074-4B89-4E23-ADDD-08364FBD9A80}" dt="2024-03-11T16:44:09.674" v="5044" actId="14100"/>
          <ac:spMkLst>
            <pc:docMk/>
            <pc:sldMk cId="83076662" sldId="260"/>
            <ac:spMk id="25" creationId="{B6C981DA-626E-4FA2-CCBC-5797BE62085F}"/>
          </ac:spMkLst>
        </pc:spChg>
        <pc:spChg chg="add del mod">
          <ac:chgData name="Ivo Bonfanti" userId="5f63cc5bd5763d56" providerId="LiveId" clId="{875B5074-4B89-4E23-ADDD-08364FBD9A80}" dt="2024-03-12T10:21:00.527" v="5797" actId="478"/>
          <ac:spMkLst>
            <pc:docMk/>
            <pc:sldMk cId="83076662" sldId="260"/>
            <ac:spMk id="26" creationId="{E7A9BE13-87A5-130A-044F-9D64B91EB927}"/>
          </ac:spMkLst>
        </pc:spChg>
        <pc:spChg chg="add mod">
          <ac:chgData name="Ivo Bonfanti" userId="5f63cc5bd5763d56" providerId="LiveId" clId="{875B5074-4B89-4E23-ADDD-08364FBD9A80}" dt="2024-03-12T10:09:33.833" v="5707" actId="1076"/>
          <ac:spMkLst>
            <pc:docMk/>
            <pc:sldMk cId="83076662" sldId="260"/>
            <ac:spMk id="27" creationId="{FB3D2FB0-8B84-275A-A8D0-48D331C87DB1}"/>
          </ac:spMkLst>
        </pc:spChg>
        <pc:picChg chg="add mod">
          <ac:chgData name="Ivo Bonfanti" userId="5f63cc5bd5763d56" providerId="LiveId" clId="{875B5074-4B89-4E23-ADDD-08364FBD9A80}" dt="2024-03-11T14:45:09.261" v="3862"/>
          <ac:picMkLst>
            <pc:docMk/>
            <pc:sldMk cId="83076662" sldId="260"/>
            <ac:picMk id="3" creationId="{689CDB86-60D8-9B0D-3C0A-3BE9A439420C}"/>
          </ac:picMkLst>
        </pc:picChg>
        <pc:picChg chg="add del mod">
          <ac:chgData name="Ivo Bonfanti" userId="5f63cc5bd5763d56" providerId="LiveId" clId="{875B5074-4B89-4E23-ADDD-08364FBD9A80}" dt="2024-03-11T16:49:46.732" v="5078" actId="478"/>
          <ac:picMkLst>
            <pc:docMk/>
            <pc:sldMk cId="83076662" sldId="260"/>
            <ac:picMk id="46" creationId="{7EE8F95F-0E97-5BB7-1460-3B59E8A5A741}"/>
          </ac:picMkLst>
        </pc:picChg>
        <pc:picChg chg="add del mod">
          <ac:chgData name="Ivo Bonfanti" userId="5f63cc5bd5763d56" providerId="LiveId" clId="{875B5074-4B89-4E23-ADDD-08364FBD9A80}" dt="2024-03-11T16:49:46.732" v="5078" actId="478"/>
          <ac:picMkLst>
            <pc:docMk/>
            <pc:sldMk cId="83076662" sldId="260"/>
            <ac:picMk id="48" creationId="{C08A97C5-C488-C809-E2FD-D2E64E78FF26}"/>
          </ac:picMkLst>
        </pc:picChg>
        <pc:picChg chg="add del mod">
          <ac:chgData name="Ivo Bonfanti" userId="5f63cc5bd5763d56" providerId="LiveId" clId="{875B5074-4B89-4E23-ADDD-08364FBD9A80}" dt="2024-03-11T16:51:32.166" v="5080" actId="478"/>
          <ac:picMkLst>
            <pc:docMk/>
            <pc:sldMk cId="83076662" sldId="260"/>
            <ac:picMk id="50" creationId="{B8970DA4-7521-FC13-FCFB-74B4B7BA6CB3}"/>
          </ac:picMkLst>
        </pc:picChg>
        <pc:picChg chg="add del mod">
          <ac:chgData name="Ivo Bonfanti" userId="5f63cc5bd5763d56" providerId="LiveId" clId="{875B5074-4B89-4E23-ADDD-08364FBD9A80}" dt="2024-03-11T16:52:29.072" v="5092" actId="478"/>
          <ac:picMkLst>
            <pc:docMk/>
            <pc:sldMk cId="83076662" sldId="260"/>
            <ac:picMk id="52" creationId="{83D62C27-CD3B-104A-465B-890CB4F1303C}"/>
          </ac:picMkLst>
        </pc:picChg>
        <pc:picChg chg="add mod">
          <ac:chgData name="Ivo Bonfanti" userId="5f63cc5bd5763d56" providerId="LiveId" clId="{875B5074-4B89-4E23-ADDD-08364FBD9A80}" dt="2024-03-11T16:52:59.427" v="5095" actId="14100"/>
          <ac:picMkLst>
            <pc:docMk/>
            <pc:sldMk cId="83076662" sldId="260"/>
            <ac:picMk id="54" creationId="{333F340B-D1E8-8531-8810-8006C2556E75}"/>
          </ac:picMkLst>
        </pc:picChg>
        <pc:picChg chg="add del mod">
          <ac:chgData name="Ivo Bonfanti" userId="5f63cc5bd5763d56" providerId="LiveId" clId="{875B5074-4B89-4E23-ADDD-08364FBD9A80}" dt="2024-03-11T16:54:08.084" v="5100" actId="478"/>
          <ac:picMkLst>
            <pc:docMk/>
            <pc:sldMk cId="83076662" sldId="260"/>
            <ac:picMk id="56" creationId="{338F9E8E-4868-3426-B31D-DFF817701DA4}"/>
          </ac:picMkLst>
        </pc:picChg>
        <pc:picChg chg="add del mod">
          <ac:chgData name="Ivo Bonfanti" userId="5f63cc5bd5763d56" providerId="LiveId" clId="{875B5074-4B89-4E23-ADDD-08364FBD9A80}" dt="2024-03-11T16:54:08.084" v="5100" actId="478"/>
          <ac:picMkLst>
            <pc:docMk/>
            <pc:sldMk cId="83076662" sldId="260"/>
            <ac:picMk id="58" creationId="{45331FC1-3BB0-1A19-A792-DEEDBABCADB0}"/>
          </ac:picMkLst>
        </pc:picChg>
        <pc:picChg chg="add del mod ord">
          <ac:chgData name="Ivo Bonfanti" userId="5f63cc5bd5763d56" providerId="LiveId" clId="{875B5074-4B89-4E23-ADDD-08364FBD9A80}" dt="2024-03-11T16:55:29.471" v="5142" actId="478"/>
          <ac:picMkLst>
            <pc:docMk/>
            <pc:sldMk cId="83076662" sldId="260"/>
            <ac:picMk id="60" creationId="{32CC6443-8956-BC62-C9B3-4CB1AC4FDA23}"/>
          </ac:picMkLst>
        </pc:picChg>
        <pc:picChg chg="add del mod">
          <ac:chgData name="Ivo Bonfanti" userId="5f63cc5bd5763d56" providerId="LiveId" clId="{875B5074-4B89-4E23-ADDD-08364FBD9A80}" dt="2024-03-11T16:56:39.303" v="5153" actId="478"/>
          <ac:picMkLst>
            <pc:docMk/>
            <pc:sldMk cId="83076662" sldId="260"/>
            <ac:picMk id="62" creationId="{1AEBD8E3-DAD5-5559-99F7-6475CEA0D880}"/>
          </ac:picMkLst>
        </pc:picChg>
        <pc:picChg chg="add del mod ord">
          <ac:chgData name="Ivo Bonfanti" userId="5f63cc5bd5763d56" providerId="LiveId" clId="{875B5074-4B89-4E23-ADDD-08364FBD9A80}" dt="2024-03-11T16:58:38.725" v="5236" actId="478"/>
          <ac:picMkLst>
            <pc:docMk/>
            <pc:sldMk cId="83076662" sldId="260"/>
            <ac:picMk id="64" creationId="{0DAB3A88-E9BD-C589-9A8D-255150B7391F}"/>
          </ac:picMkLst>
        </pc:picChg>
        <pc:picChg chg="add del mod ord">
          <ac:chgData name="Ivo Bonfanti" userId="5f63cc5bd5763d56" providerId="LiveId" clId="{875B5074-4B89-4E23-ADDD-08364FBD9A80}" dt="2024-03-11T17:01:59.459" v="5307" actId="478"/>
          <ac:picMkLst>
            <pc:docMk/>
            <pc:sldMk cId="83076662" sldId="260"/>
            <ac:picMk id="66" creationId="{BCCDA680-90F8-FD2C-EAAE-74B4EDD7351F}"/>
          </ac:picMkLst>
        </pc:picChg>
        <pc:picChg chg="add del mod">
          <ac:chgData name="Ivo Bonfanti" userId="5f63cc5bd5763d56" providerId="LiveId" clId="{875B5074-4B89-4E23-ADDD-08364FBD9A80}" dt="2024-03-11T17:04:00.450" v="5310" actId="478"/>
          <ac:picMkLst>
            <pc:docMk/>
            <pc:sldMk cId="83076662" sldId="260"/>
            <ac:picMk id="68" creationId="{099388EE-E050-4818-5B57-39123D74C62D}"/>
          </ac:picMkLst>
        </pc:picChg>
        <pc:picChg chg="add del mod">
          <ac:chgData name="Ivo Bonfanti" userId="5f63cc5bd5763d56" providerId="LiveId" clId="{875B5074-4B89-4E23-ADDD-08364FBD9A80}" dt="2024-03-11T17:04:00.450" v="5310" actId="478"/>
          <ac:picMkLst>
            <pc:docMk/>
            <pc:sldMk cId="83076662" sldId="260"/>
            <ac:picMk id="70" creationId="{9A2C5F33-8E25-4480-0108-E0AA5F261726}"/>
          </ac:picMkLst>
        </pc:picChg>
        <pc:picChg chg="add del mod">
          <ac:chgData name="Ivo Bonfanti" userId="5f63cc5bd5763d56" providerId="LiveId" clId="{875B5074-4B89-4E23-ADDD-08364FBD9A80}" dt="2024-03-11T17:05:16.206" v="5313" actId="478"/>
          <ac:picMkLst>
            <pc:docMk/>
            <pc:sldMk cId="83076662" sldId="260"/>
            <ac:picMk id="72" creationId="{6A3BB027-A615-50C8-DDCD-532331044E1D}"/>
          </ac:picMkLst>
        </pc:picChg>
        <pc:picChg chg="add del mod">
          <ac:chgData name="Ivo Bonfanti" userId="5f63cc5bd5763d56" providerId="LiveId" clId="{875B5074-4B89-4E23-ADDD-08364FBD9A80}" dt="2024-03-11T17:05:16.206" v="5313" actId="478"/>
          <ac:picMkLst>
            <pc:docMk/>
            <pc:sldMk cId="83076662" sldId="260"/>
            <ac:picMk id="74" creationId="{952DF1A8-2F4E-74ED-1717-6CB2AAB906E3}"/>
          </ac:picMkLst>
        </pc:picChg>
        <pc:picChg chg="add del mod ord">
          <ac:chgData name="Ivo Bonfanti" userId="5f63cc5bd5763d56" providerId="LiveId" clId="{875B5074-4B89-4E23-ADDD-08364FBD9A80}" dt="2024-03-12T10:15:28.008" v="5753" actId="478"/>
          <ac:picMkLst>
            <pc:docMk/>
            <pc:sldMk cId="83076662" sldId="260"/>
            <ac:picMk id="76" creationId="{4728A7C1-8F64-1A32-8604-95160F747809}"/>
          </ac:picMkLst>
        </pc:picChg>
        <pc:cxnChg chg="add del mod">
          <ac:chgData name="Ivo Bonfanti" userId="5f63cc5bd5763d56" providerId="LiveId" clId="{875B5074-4B89-4E23-ADDD-08364FBD9A80}" dt="2024-03-11T15:42:43.114" v="4357" actId="478"/>
          <ac:cxnSpMkLst>
            <pc:docMk/>
            <pc:sldMk cId="83076662" sldId="260"/>
            <ac:cxnSpMk id="11" creationId="{1684D369-6F1A-A884-1CEC-00CADDDCF581}"/>
          </ac:cxnSpMkLst>
        </pc:cxnChg>
        <pc:cxnChg chg="add del mod">
          <ac:chgData name="Ivo Bonfanti" userId="5f63cc5bd5763d56" providerId="LiveId" clId="{875B5074-4B89-4E23-ADDD-08364FBD9A80}" dt="2024-03-11T17:09:04.619" v="5363" actId="478"/>
          <ac:cxnSpMkLst>
            <pc:docMk/>
            <pc:sldMk cId="83076662" sldId="260"/>
            <ac:cxnSpMk id="29" creationId="{E8821A1D-CAA2-E0C3-A328-CEACCA84DA78}"/>
          </ac:cxnSpMkLst>
        </pc:cxnChg>
        <pc:cxnChg chg="add del mod">
          <ac:chgData name="Ivo Bonfanti" userId="5f63cc5bd5763d56" providerId="LiveId" clId="{875B5074-4B89-4E23-ADDD-08364FBD9A80}" dt="2024-03-11T17:09:02.522" v="5362" actId="478"/>
          <ac:cxnSpMkLst>
            <pc:docMk/>
            <pc:sldMk cId="83076662" sldId="260"/>
            <ac:cxnSpMk id="30" creationId="{10C36155-DB83-9C72-2850-F1969C621AFC}"/>
          </ac:cxnSpMkLst>
        </pc:cxnChg>
        <pc:cxnChg chg="add del mod">
          <ac:chgData name="Ivo Bonfanti" userId="5f63cc5bd5763d56" providerId="LiveId" clId="{875B5074-4B89-4E23-ADDD-08364FBD9A80}" dt="2024-03-11T17:08:57.583" v="5358" actId="478"/>
          <ac:cxnSpMkLst>
            <pc:docMk/>
            <pc:sldMk cId="83076662" sldId="260"/>
            <ac:cxnSpMk id="32" creationId="{8EA41ACF-A307-9771-1FC8-6D9C56983B93}"/>
          </ac:cxnSpMkLst>
        </pc:cxnChg>
        <pc:cxnChg chg="add del mod">
          <ac:chgData name="Ivo Bonfanti" userId="5f63cc5bd5763d56" providerId="LiveId" clId="{875B5074-4B89-4E23-ADDD-08364FBD9A80}" dt="2024-03-11T17:08:59.433" v="5359" actId="478"/>
          <ac:cxnSpMkLst>
            <pc:docMk/>
            <pc:sldMk cId="83076662" sldId="260"/>
            <ac:cxnSpMk id="35" creationId="{DE304A6F-4461-3F0A-0F22-D63F8662B064}"/>
          </ac:cxnSpMkLst>
        </pc:cxnChg>
        <pc:cxnChg chg="add del mod">
          <ac:chgData name="Ivo Bonfanti" userId="5f63cc5bd5763d56" providerId="LiveId" clId="{875B5074-4B89-4E23-ADDD-08364FBD9A80}" dt="2024-03-11T17:09:00.831" v="5361" actId="478"/>
          <ac:cxnSpMkLst>
            <pc:docMk/>
            <pc:sldMk cId="83076662" sldId="260"/>
            <ac:cxnSpMk id="37" creationId="{BC9B8CB9-E56F-3E4B-7316-4D834932CDF3}"/>
          </ac:cxnSpMkLst>
        </pc:cxnChg>
        <pc:cxnChg chg="add del mod">
          <ac:chgData name="Ivo Bonfanti" userId="5f63cc5bd5763d56" providerId="LiveId" clId="{875B5074-4B89-4E23-ADDD-08364FBD9A80}" dt="2024-03-11T17:09:07.940" v="5366" actId="478"/>
          <ac:cxnSpMkLst>
            <pc:docMk/>
            <pc:sldMk cId="83076662" sldId="260"/>
            <ac:cxnSpMk id="39" creationId="{345A73C1-32AA-82B1-1DD5-2E0EE986BD34}"/>
          </ac:cxnSpMkLst>
        </pc:cxnChg>
        <pc:cxnChg chg="add del mod">
          <ac:chgData name="Ivo Bonfanti" userId="5f63cc5bd5763d56" providerId="LiveId" clId="{875B5074-4B89-4E23-ADDD-08364FBD9A80}" dt="2024-03-11T17:09:06.471" v="5364" actId="478"/>
          <ac:cxnSpMkLst>
            <pc:docMk/>
            <pc:sldMk cId="83076662" sldId="260"/>
            <ac:cxnSpMk id="43" creationId="{6605BB1C-2417-2544-C240-DF60BCD10DD4}"/>
          </ac:cxnSpMkLst>
        </pc:cxnChg>
      </pc:sldChg>
      <pc:sldChg chg="addSp delSp modSp mod">
        <pc:chgData name="Ivo Bonfanti" userId="5f63cc5bd5763d56" providerId="LiveId" clId="{875B5074-4B89-4E23-ADDD-08364FBD9A80}" dt="2024-03-25T11:15:45.552" v="20006"/>
        <pc:sldMkLst>
          <pc:docMk/>
          <pc:sldMk cId="1734741493" sldId="261"/>
        </pc:sldMkLst>
        <pc:spChg chg="mod">
          <ac:chgData name="Ivo Bonfanti" userId="5f63cc5bd5763d56" providerId="LiveId" clId="{875B5074-4B89-4E23-ADDD-08364FBD9A80}" dt="2024-03-12T09:39:49.128" v="5450" actId="1076"/>
          <ac:spMkLst>
            <pc:docMk/>
            <pc:sldMk cId="1734741493" sldId="261"/>
            <ac:spMk id="5" creationId="{9B10A90F-E17F-FCDB-A715-0312732A3B17}"/>
          </ac:spMkLst>
        </pc:spChg>
        <pc:spChg chg="mod">
          <ac:chgData name="Ivo Bonfanti" userId="5f63cc5bd5763d56" providerId="LiveId" clId="{875B5074-4B89-4E23-ADDD-08364FBD9A80}" dt="2024-03-12T10:33:50.483" v="5937" actId="113"/>
          <ac:spMkLst>
            <pc:docMk/>
            <pc:sldMk cId="1734741493" sldId="261"/>
            <ac:spMk id="7" creationId="{2972C96F-98D6-7916-2284-13866FD01371}"/>
          </ac:spMkLst>
        </pc:spChg>
        <pc:spChg chg="mod">
          <ac:chgData name="Ivo Bonfanti" userId="5f63cc5bd5763d56" providerId="LiveId" clId="{875B5074-4B89-4E23-ADDD-08364FBD9A80}" dt="2024-03-12T09:57:39.394" v="5625" actId="1076"/>
          <ac:spMkLst>
            <pc:docMk/>
            <pc:sldMk cId="1734741493" sldId="261"/>
            <ac:spMk id="8" creationId="{3C9DD550-EF72-9199-571B-106B10F62288}"/>
          </ac:spMkLst>
        </pc:spChg>
        <pc:spChg chg="mod">
          <ac:chgData name="Ivo Bonfanti" userId="5f63cc5bd5763d56" providerId="LiveId" clId="{875B5074-4B89-4E23-ADDD-08364FBD9A80}" dt="2024-03-12T09:57:42.715" v="5626" actId="1076"/>
          <ac:spMkLst>
            <pc:docMk/>
            <pc:sldMk cId="1734741493" sldId="261"/>
            <ac:spMk id="9" creationId="{740B55E9-9067-C049-F069-219AF7521F3A}"/>
          </ac:spMkLst>
        </pc:spChg>
        <pc:spChg chg="mod">
          <ac:chgData name="Ivo Bonfanti" userId="5f63cc5bd5763d56" providerId="LiveId" clId="{875B5074-4B89-4E23-ADDD-08364FBD9A80}" dt="2024-03-12T09:57:53.253" v="5627" actId="1076"/>
          <ac:spMkLst>
            <pc:docMk/>
            <pc:sldMk cId="1734741493" sldId="261"/>
            <ac:spMk id="10" creationId="{F5FE360A-6265-FE48-B99D-3E88B851C7BF}"/>
          </ac:spMkLst>
        </pc:spChg>
        <pc:spChg chg="del mod">
          <ac:chgData name="Ivo Bonfanti" userId="5f63cc5bd5763d56" providerId="LiveId" clId="{875B5074-4B89-4E23-ADDD-08364FBD9A80}" dt="2024-03-12T09:49:28.094" v="5554" actId="478"/>
          <ac:spMkLst>
            <pc:docMk/>
            <pc:sldMk cId="1734741493" sldId="261"/>
            <ac:spMk id="11" creationId="{E4EB1800-7069-1852-A7E9-3FC923BA3374}"/>
          </ac:spMkLst>
        </pc:spChg>
        <pc:spChg chg="del mod">
          <ac:chgData name="Ivo Bonfanti" userId="5f63cc5bd5763d56" providerId="LiveId" clId="{875B5074-4B89-4E23-ADDD-08364FBD9A80}" dt="2024-03-12T09:49:25.652" v="5553" actId="478"/>
          <ac:spMkLst>
            <pc:docMk/>
            <pc:sldMk cId="1734741493" sldId="261"/>
            <ac:spMk id="13" creationId="{F5D9823C-4912-1E61-5B3F-82C005836A67}"/>
          </ac:spMkLst>
        </pc:spChg>
        <pc:spChg chg="del mod">
          <ac:chgData name="Ivo Bonfanti" userId="5f63cc5bd5763d56" providerId="LiveId" clId="{875B5074-4B89-4E23-ADDD-08364FBD9A80}" dt="2024-03-12T09:23:29.336" v="5381" actId="478"/>
          <ac:spMkLst>
            <pc:docMk/>
            <pc:sldMk cId="1734741493" sldId="261"/>
            <ac:spMk id="14" creationId="{25301344-A920-56C3-7049-682FD2B0138D}"/>
          </ac:spMkLst>
        </pc:spChg>
        <pc:grpChg chg="del mod">
          <ac:chgData name="Ivo Bonfanti" userId="5f63cc5bd5763d56" providerId="LiveId" clId="{875B5074-4B89-4E23-ADDD-08364FBD9A80}" dt="2024-03-25T11:14:57.060" v="19915"/>
          <ac:grpSpMkLst>
            <pc:docMk/>
            <pc:sldMk cId="1734741493" sldId="261"/>
            <ac:grpSpMk id="4" creationId="{FB4B628C-DB7D-7A1C-4D8C-98CC4F169D9B}"/>
          </ac:grpSpMkLst>
        </pc:grpChg>
        <pc:grpChg chg="del mod">
          <ac:chgData name="Ivo Bonfanti" userId="5f63cc5bd5763d56" providerId="LiveId" clId="{875B5074-4B89-4E23-ADDD-08364FBD9A80}" dt="2024-03-25T11:14:59.707" v="19922"/>
          <ac:grpSpMkLst>
            <pc:docMk/>
            <pc:sldMk cId="1734741493" sldId="261"/>
            <ac:grpSpMk id="22" creationId="{DB951315-074D-EEBF-4B4A-405012D53536}"/>
          </ac:grpSpMkLst>
        </pc:grpChg>
        <pc:grpChg chg="del mod">
          <ac:chgData name="Ivo Bonfanti" userId="5f63cc5bd5763d56" providerId="LiveId" clId="{875B5074-4B89-4E23-ADDD-08364FBD9A80}" dt="2024-03-25T11:14:59.707" v="19925"/>
          <ac:grpSpMkLst>
            <pc:docMk/>
            <pc:sldMk cId="1734741493" sldId="261"/>
            <ac:grpSpMk id="24" creationId="{B373FDA8-D556-1D93-C30C-6A2C90230A91}"/>
          </ac:grpSpMkLst>
        </pc:grpChg>
        <pc:grpChg chg="del mod">
          <ac:chgData name="Ivo Bonfanti" userId="5f63cc5bd5763d56" providerId="LiveId" clId="{875B5074-4B89-4E23-ADDD-08364FBD9A80}" dt="2024-03-25T11:15:07.349" v="19943"/>
          <ac:grpSpMkLst>
            <pc:docMk/>
            <pc:sldMk cId="1734741493" sldId="261"/>
            <ac:grpSpMk id="34" creationId="{90114848-E6D8-0AD4-19DC-99D2E9258A49}"/>
          </ac:grpSpMkLst>
        </pc:grpChg>
        <pc:grpChg chg="del mod">
          <ac:chgData name="Ivo Bonfanti" userId="5f63cc5bd5763d56" providerId="LiveId" clId="{875B5074-4B89-4E23-ADDD-08364FBD9A80}" dt="2024-03-25T11:15:13.582" v="19952"/>
          <ac:grpSpMkLst>
            <pc:docMk/>
            <pc:sldMk cId="1734741493" sldId="261"/>
            <ac:grpSpMk id="37" creationId="{EE623813-64AC-EE79-BEAF-181FDD41E457}"/>
          </ac:grpSpMkLst>
        </pc:grpChg>
        <pc:grpChg chg="del mod">
          <ac:chgData name="Ivo Bonfanti" userId="5f63cc5bd5763d56" providerId="LiveId" clId="{875B5074-4B89-4E23-ADDD-08364FBD9A80}" dt="2024-03-25T11:15:18.414" v="19964"/>
          <ac:grpSpMkLst>
            <pc:docMk/>
            <pc:sldMk cId="1734741493" sldId="261"/>
            <ac:grpSpMk id="42" creationId="{AE412644-67AD-890D-18CA-DDD0D8CA7042}"/>
          </ac:grpSpMkLst>
        </pc:grpChg>
        <pc:grpChg chg="mod">
          <ac:chgData name="Ivo Bonfanti" userId="5f63cc5bd5763d56" providerId="LiveId" clId="{875B5074-4B89-4E23-ADDD-08364FBD9A80}" dt="2024-03-25T11:15:27.997" v="19981"/>
          <ac:grpSpMkLst>
            <pc:docMk/>
            <pc:sldMk cId="1734741493" sldId="261"/>
            <ac:grpSpMk id="54" creationId="{746C658D-F3C3-2FCF-DFC9-199CD2CEB027}"/>
          </ac:grpSpMkLst>
        </pc:grpChg>
        <pc:grpChg chg="mod">
          <ac:chgData name="Ivo Bonfanti" userId="5f63cc5bd5763d56" providerId="LiveId" clId="{875B5074-4B89-4E23-ADDD-08364FBD9A80}" dt="2024-03-25T11:15:26.586" v="19979"/>
          <ac:grpSpMkLst>
            <pc:docMk/>
            <pc:sldMk cId="1734741493" sldId="261"/>
            <ac:grpSpMk id="69" creationId="{71C5A78E-B8BB-F03A-1ECB-58CB0E532CF6}"/>
          </ac:grpSpMkLst>
        </pc:grpChg>
        <pc:grpChg chg="mod">
          <ac:chgData name="Ivo Bonfanti" userId="5f63cc5bd5763d56" providerId="LiveId" clId="{875B5074-4B89-4E23-ADDD-08364FBD9A80}" dt="2024-03-25T11:15:31.342" v="19985"/>
          <ac:grpSpMkLst>
            <pc:docMk/>
            <pc:sldMk cId="1734741493" sldId="261"/>
            <ac:grpSpMk id="73" creationId="{0E53561B-1B29-2271-7966-4CB35521DE88}"/>
          </ac:grpSpMkLst>
        </pc:grpChg>
        <pc:grpChg chg="del mod">
          <ac:chgData name="Ivo Bonfanti" userId="5f63cc5bd5763d56" providerId="LiveId" clId="{875B5074-4B89-4E23-ADDD-08364FBD9A80}" dt="2024-03-25T11:15:45.552" v="20006"/>
          <ac:grpSpMkLst>
            <pc:docMk/>
            <pc:sldMk cId="1734741493" sldId="261"/>
            <ac:grpSpMk id="83" creationId="{1FAE86A1-758B-32EC-2407-F753414DAFD7}"/>
          </ac:grpSpMkLst>
        </pc:grpChg>
        <pc:grpChg chg="mod">
          <ac:chgData name="Ivo Bonfanti" userId="5f63cc5bd5763d56" providerId="LiveId" clId="{875B5074-4B89-4E23-ADDD-08364FBD9A80}" dt="2024-03-25T11:15:45.552" v="20006"/>
          <ac:grpSpMkLst>
            <pc:docMk/>
            <pc:sldMk cId="1734741493" sldId="261"/>
            <ac:grpSpMk id="94" creationId="{1B56D2F8-D6D9-1B13-97A9-29ED7B04B2BA}"/>
          </ac:grpSpMkLst>
        </pc:grpChg>
        <pc:grpChg chg="mod">
          <ac:chgData name="Ivo Bonfanti" userId="5f63cc5bd5763d56" providerId="LiveId" clId="{875B5074-4B89-4E23-ADDD-08364FBD9A80}" dt="2024-03-25T11:15:45.552" v="20006"/>
          <ac:grpSpMkLst>
            <pc:docMk/>
            <pc:sldMk cId="1734741493" sldId="261"/>
            <ac:grpSpMk id="95" creationId="{F910FCE4-C9F1-2DEC-DB77-2C8D97264772}"/>
          </ac:grpSpMkLst>
        </pc:grpChg>
        <pc:graphicFrameChg chg="add del mod modGraphic">
          <ac:chgData name="Ivo Bonfanti" userId="5f63cc5bd5763d56" providerId="LiveId" clId="{875B5074-4B89-4E23-ADDD-08364FBD9A80}" dt="2024-03-12T09:35:13.962" v="5435" actId="478"/>
          <ac:graphicFrameMkLst>
            <pc:docMk/>
            <pc:sldMk cId="1734741493" sldId="261"/>
            <ac:graphicFrameMk id="16" creationId="{87AFFFFB-3A61-9565-F1DC-B503E2118766}"/>
          </ac:graphicFrameMkLst>
        </pc:graphicFrameChg>
        <pc:graphicFrameChg chg="add del mod modGraphic">
          <ac:chgData name="Ivo Bonfanti" userId="5f63cc5bd5763d56" providerId="LiveId" clId="{875B5074-4B89-4E23-ADDD-08364FBD9A80}" dt="2024-03-12T09:42:00.063" v="5462" actId="478"/>
          <ac:graphicFrameMkLst>
            <pc:docMk/>
            <pc:sldMk cId="1734741493" sldId="261"/>
            <ac:graphicFrameMk id="17" creationId="{5FD5BA17-E78C-313B-29BC-F844DD3EB485}"/>
          </ac:graphicFrameMkLst>
        </pc:graphicFrameChg>
        <pc:graphicFrameChg chg="add del mod modGraphic">
          <ac:chgData name="Ivo Bonfanti" userId="5f63cc5bd5763d56" providerId="LiveId" clId="{875B5074-4B89-4E23-ADDD-08364FBD9A80}" dt="2024-03-12T09:56:34.433" v="5614" actId="478"/>
          <ac:graphicFrameMkLst>
            <pc:docMk/>
            <pc:sldMk cId="1734741493" sldId="261"/>
            <ac:graphicFrameMk id="18" creationId="{7C52EB44-2E0C-9838-60BF-DAFBD7D1D043}"/>
          </ac:graphicFrameMkLst>
        </pc:graphicFrameChg>
        <pc:graphicFrameChg chg="add mod modGraphic">
          <ac:chgData name="Ivo Bonfanti" userId="5f63cc5bd5763d56" providerId="LiveId" clId="{875B5074-4B89-4E23-ADDD-08364FBD9A80}" dt="2024-03-12T10:58:10.327" v="6373"/>
          <ac:graphicFrameMkLst>
            <pc:docMk/>
            <pc:sldMk cId="1734741493" sldId="261"/>
            <ac:graphicFrameMk id="19" creationId="{3429DC3F-124B-5C82-9DA8-1390C3E35E91}"/>
          </ac:graphicFrameMkLst>
        </pc:graphicFrameChg>
        <pc:picChg chg="add del mod">
          <ac:chgData name="Ivo Bonfanti" userId="5f63cc5bd5763d56" providerId="LiveId" clId="{875B5074-4B89-4E23-ADDD-08364FBD9A80}" dt="2024-03-12T09:58:35.125" v="5633" actId="478"/>
          <ac:picMkLst>
            <pc:docMk/>
            <pc:sldMk cId="1734741493" sldId="261"/>
            <ac:picMk id="3" creationId="{8DDE2C38-E090-D751-67C2-971C3E765D5D}"/>
          </ac:picMkLst>
        </pc:picChg>
        <pc:picChg chg="del mod ord">
          <ac:chgData name="Ivo Bonfanti" userId="5f63cc5bd5763d56" providerId="LiveId" clId="{875B5074-4B89-4E23-ADDD-08364FBD9A80}" dt="2024-03-12T09:57:03.701" v="5617" actId="478"/>
          <ac:picMkLst>
            <pc:docMk/>
            <pc:sldMk cId="1734741493" sldId="261"/>
            <ac:picMk id="4" creationId="{0DF39B14-77FE-2D1A-4279-F9838043F926}"/>
          </ac:picMkLst>
        </pc:picChg>
        <pc:picChg chg="add del mod ord">
          <ac:chgData name="Ivo Bonfanti" userId="5f63cc5bd5763d56" providerId="LiveId" clId="{875B5074-4B89-4E23-ADDD-08364FBD9A80}" dt="2024-03-12T09:58:33.877" v="5632" actId="478"/>
          <ac:picMkLst>
            <pc:docMk/>
            <pc:sldMk cId="1734741493" sldId="261"/>
            <ac:picMk id="15" creationId="{6474421B-CD39-FB23-9C26-297D3EB642A2}"/>
          </ac:picMkLst>
        </pc:picChg>
        <pc:picChg chg="add mod">
          <ac:chgData name="Ivo Bonfanti" userId="5f63cc5bd5763d56" providerId="LiveId" clId="{875B5074-4B89-4E23-ADDD-08364FBD9A80}" dt="2024-03-12T10:46:17.064" v="6024" actId="207"/>
          <ac:picMkLst>
            <pc:docMk/>
            <pc:sldMk cId="1734741493" sldId="261"/>
            <ac:picMk id="21" creationId="{3BD52165-9172-285C-2C6D-99100A098A87}"/>
          </ac:picMkLst>
        </pc:picChg>
        <pc:picChg chg="add mod">
          <ac:chgData name="Ivo Bonfanti" userId="5f63cc5bd5763d56" providerId="LiveId" clId="{875B5074-4B89-4E23-ADDD-08364FBD9A80}" dt="2024-03-12T10:46:23.799" v="6027" actId="207"/>
          <ac:picMkLst>
            <pc:docMk/>
            <pc:sldMk cId="1734741493" sldId="261"/>
            <ac:picMk id="23" creationId="{D1224D29-7AF8-F300-75E0-8F1B091A6ECC}"/>
          </ac:picMkLst>
        </pc:picChg>
        <pc:picChg chg="add mod">
          <ac:chgData name="Ivo Bonfanti" userId="5f63cc5bd5763d56" providerId="LiveId" clId="{875B5074-4B89-4E23-ADDD-08364FBD9A80}" dt="2024-03-12T10:46:40.329" v="6031" actId="207"/>
          <ac:picMkLst>
            <pc:docMk/>
            <pc:sldMk cId="1734741493" sldId="261"/>
            <ac:picMk id="25" creationId="{584D298A-461F-75DD-2FE4-9CCB40FD94A0}"/>
          </ac:picMkLst>
        </pc:picChg>
        <pc:inkChg chg="add del mod">
          <ac:chgData name="Ivo Bonfanti" userId="5f63cc5bd5763d56" providerId="LiveId" clId="{875B5074-4B89-4E23-ADDD-08364FBD9A80}" dt="2024-03-25T11:14:59.704" v="19920"/>
          <ac:inkMkLst>
            <pc:docMk/>
            <pc:sldMk cId="1734741493" sldId="261"/>
            <ac:inkMk id="2" creationId="{3DA48564-37C0-C180-0E12-15627E10642E}"/>
          </ac:inkMkLst>
        </pc:inkChg>
        <pc:inkChg chg="add del mod">
          <ac:chgData name="Ivo Bonfanti" userId="5f63cc5bd5763d56" providerId="LiveId" clId="{875B5074-4B89-4E23-ADDD-08364FBD9A80}" dt="2024-03-25T11:14:59.707" v="19921"/>
          <ac:inkMkLst>
            <pc:docMk/>
            <pc:sldMk cId="1734741493" sldId="261"/>
            <ac:inkMk id="3" creationId="{1C3FD6B6-8E34-EE9A-3631-CBDA178E38A8}"/>
          </ac:inkMkLst>
        </pc:inkChg>
        <pc:inkChg chg="add del mod">
          <ac:chgData name="Ivo Bonfanti" userId="5f63cc5bd5763d56" providerId="LiveId" clId="{875B5074-4B89-4E23-ADDD-08364FBD9A80}" dt="2024-03-25T11:14:59.696" v="19917"/>
          <ac:inkMkLst>
            <pc:docMk/>
            <pc:sldMk cId="1734741493" sldId="261"/>
            <ac:inkMk id="11" creationId="{F2A41C39-FB2A-1E30-3B39-28E96BE74F31}"/>
          </ac:inkMkLst>
        </pc:inkChg>
        <pc:inkChg chg="add del mod">
          <ac:chgData name="Ivo Bonfanti" userId="5f63cc5bd5763d56" providerId="LiveId" clId="{875B5074-4B89-4E23-ADDD-08364FBD9A80}" dt="2024-03-25T11:14:59.707" v="19926"/>
          <ac:inkMkLst>
            <pc:docMk/>
            <pc:sldMk cId="1734741493" sldId="261"/>
            <ac:inkMk id="12" creationId="{B31064E4-BE32-D8CE-7E6F-F2B0A0F9105C}"/>
          </ac:inkMkLst>
        </pc:inkChg>
        <pc:inkChg chg="add del mod">
          <ac:chgData name="Ivo Bonfanti" userId="5f63cc5bd5763d56" providerId="LiveId" clId="{875B5074-4B89-4E23-ADDD-08364FBD9A80}" dt="2024-03-25T11:14:59.704" v="19919"/>
          <ac:inkMkLst>
            <pc:docMk/>
            <pc:sldMk cId="1734741493" sldId="261"/>
            <ac:inkMk id="13" creationId="{B62371F9-2073-D196-36C6-49D2175D96EF}"/>
          </ac:inkMkLst>
        </pc:inkChg>
        <pc:inkChg chg="add del mod">
          <ac:chgData name="Ivo Bonfanti" userId="5f63cc5bd5763d56" providerId="LiveId" clId="{875B5074-4B89-4E23-ADDD-08364FBD9A80}" dt="2024-03-25T11:14:59.707" v="19923"/>
          <ac:inkMkLst>
            <pc:docMk/>
            <pc:sldMk cId="1734741493" sldId="261"/>
            <ac:inkMk id="14" creationId="{09334122-44BA-3B31-A41B-7C8D8637BA30}"/>
          </ac:inkMkLst>
        </pc:inkChg>
        <pc:inkChg chg="add del mod">
          <ac:chgData name="Ivo Bonfanti" userId="5f63cc5bd5763d56" providerId="LiveId" clId="{875B5074-4B89-4E23-ADDD-08364FBD9A80}" dt="2024-03-25T11:14:59.707" v="19925"/>
          <ac:inkMkLst>
            <pc:docMk/>
            <pc:sldMk cId="1734741493" sldId="261"/>
            <ac:inkMk id="15" creationId="{E99B0724-3991-CDDA-4BFC-EE04DF748E4F}"/>
          </ac:inkMkLst>
        </pc:inkChg>
        <pc:inkChg chg="add del mod">
          <ac:chgData name="Ivo Bonfanti" userId="5f63cc5bd5763d56" providerId="LiveId" clId="{875B5074-4B89-4E23-ADDD-08364FBD9A80}" dt="2024-03-25T11:14:59.704" v="19918"/>
          <ac:inkMkLst>
            <pc:docMk/>
            <pc:sldMk cId="1734741493" sldId="261"/>
            <ac:inkMk id="16" creationId="{67017299-8B98-F73C-9E4E-28AF47FC0D69}"/>
          </ac:inkMkLst>
        </pc:inkChg>
        <pc:inkChg chg="add del mod">
          <ac:chgData name="Ivo Bonfanti" userId="5f63cc5bd5763d56" providerId="LiveId" clId="{875B5074-4B89-4E23-ADDD-08364FBD9A80}" dt="2024-03-25T11:14:59.707" v="19924"/>
          <ac:inkMkLst>
            <pc:docMk/>
            <pc:sldMk cId="1734741493" sldId="261"/>
            <ac:inkMk id="17" creationId="{D7F3F450-C67A-F743-4D85-605A2E78FD6E}"/>
          </ac:inkMkLst>
        </pc:inkChg>
        <pc:inkChg chg="add del mod">
          <ac:chgData name="Ivo Bonfanti" userId="5f63cc5bd5763d56" providerId="LiveId" clId="{875B5074-4B89-4E23-ADDD-08364FBD9A80}" dt="2024-03-25T11:14:59.707" v="19922"/>
          <ac:inkMkLst>
            <pc:docMk/>
            <pc:sldMk cId="1734741493" sldId="261"/>
            <ac:inkMk id="18" creationId="{9E6CEEB5-FEC6-0CBE-F0CE-9EB38B6503DC}"/>
          </ac:inkMkLst>
        </pc:inkChg>
        <pc:inkChg chg="add del mod">
          <ac:chgData name="Ivo Bonfanti" userId="5f63cc5bd5763d56" providerId="LiveId" clId="{875B5074-4B89-4E23-ADDD-08364FBD9A80}" dt="2024-03-25T11:14:59.696" v="19916"/>
          <ac:inkMkLst>
            <pc:docMk/>
            <pc:sldMk cId="1734741493" sldId="261"/>
            <ac:inkMk id="20" creationId="{FB25BD38-A6F1-EB07-5648-744FA882121B}"/>
          </ac:inkMkLst>
        </pc:inkChg>
        <pc:inkChg chg="add del mod">
          <ac:chgData name="Ivo Bonfanti" userId="5f63cc5bd5763d56" providerId="LiveId" clId="{875B5074-4B89-4E23-ADDD-08364FBD9A80}" dt="2024-03-25T11:15:07.343" v="19937"/>
          <ac:inkMkLst>
            <pc:docMk/>
            <pc:sldMk cId="1734741493" sldId="261"/>
            <ac:inkMk id="26" creationId="{FBA691A8-64BA-2BAD-FA70-8241944EE5FF}"/>
          </ac:inkMkLst>
        </pc:inkChg>
        <pc:inkChg chg="add del mod">
          <ac:chgData name="Ivo Bonfanti" userId="5f63cc5bd5763d56" providerId="LiveId" clId="{875B5074-4B89-4E23-ADDD-08364FBD9A80}" dt="2024-03-25T11:15:07.348" v="19941"/>
          <ac:inkMkLst>
            <pc:docMk/>
            <pc:sldMk cId="1734741493" sldId="261"/>
            <ac:inkMk id="27" creationId="{D89D99A3-D46C-364B-85B8-18E3DEDBFAAB}"/>
          </ac:inkMkLst>
        </pc:inkChg>
        <pc:inkChg chg="add del mod">
          <ac:chgData name="Ivo Bonfanti" userId="5f63cc5bd5763d56" providerId="LiveId" clId="{875B5074-4B89-4E23-ADDD-08364FBD9A80}" dt="2024-03-25T11:15:07.323" v="19936"/>
          <ac:inkMkLst>
            <pc:docMk/>
            <pc:sldMk cId="1734741493" sldId="261"/>
            <ac:inkMk id="28" creationId="{687382D3-BB48-723E-0235-4CEAF2C65654}"/>
          </ac:inkMkLst>
        </pc:inkChg>
        <pc:inkChg chg="add del mod">
          <ac:chgData name="Ivo Bonfanti" userId="5f63cc5bd5763d56" providerId="LiveId" clId="{875B5074-4B89-4E23-ADDD-08364FBD9A80}" dt="2024-03-25T11:15:07.349" v="19942"/>
          <ac:inkMkLst>
            <pc:docMk/>
            <pc:sldMk cId="1734741493" sldId="261"/>
            <ac:inkMk id="29" creationId="{591ABFF4-B332-A98B-607A-EC74C970B93E}"/>
          </ac:inkMkLst>
        </pc:inkChg>
        <pc:inkChg chg="add del mod">
          <ac:chgData name="Ivo Bonfanti" userId="5f63cc5bd5763d56" providerId="LiveId" clId="{875B5074-4B89-4E23-ADDD-08364FBD9A80}" dt="2024-03-25T11:15:07.347" v="19940"/>
          <ac:inkMkLst>
            <pc:docMk/>
            <pc:sldMk cId="1734741493" sldId="261"/>
            <ac:inkMk id="30" creationId="{7240EFA6-970B-F7EF-AE17-6EA3C65D0119}"/>
          </ac:inkMkLst>
        </pc:inkChg>
        <pc:inkChg chg="add del mod">
          <ac:chgData name="Ivo Bonfanti" userId="5f63cc5bd5763d56" providerId="LiveId" clId="{875B5074-4B89-4E23-ADDD-08364FBD9A80}" dt="2024-03-25T11:15:07.343" v="19938"/>
          <ac:inkMkLst>
            <pc:docMk/>
            <pc:sldMk cId="1734741493" sldId="261"/>
            <ac:inkMk id="31" creationId="{D61CA6E1-D682-7D4F-54F5-AAE4895CF8BE}"/>
          </ac:inkMkLst>
        </pc:inkChg>
        <pc:inkChg chg="add del mod">
          <ac:chgData name="Ivo Bonfanti" userId="5f63cc5bd5763d56" providerId="LiveId" clId="{875B5074-4B89-4E23-ADDD-08364FBD9A80}" dt="2024-03-25T11:15:07.349" v="19943"/>
          <ac:inkMkLst>
            <pc:docMk/>
            <pc:sldMk cId="1734741493" sldId="261"/>
            <ac:inkMk id="32" creationId="{33E25678-9582-3A3F-A3D4-BE25D51F1D2F}"/>
          </ac:inkMkLst>
        </pc:inkChg>
        <pc:inkChg chg="add del mod">
          <ac:chgData name="Ivo Bonfanti" userId="5f63cc5bd5763d56" providerId="LiveId" clId="{875B5074-4B89-4E23-ADDD-08364FBD9A80}" dt="2024-03-25T11:15:08.455" v="19944"/>
          <ac:inkMkLst>
            <pc:docMk/>
            <pc:sldMk cId="1734741493" sldId="261"/>
            <ac:inkMk id="33" creationId="{19075EE1-12C0-E885-3266-CE31AAC2D1CF}"/>
          </ac:inkMkLst>
        </pc:inkChg>
        <pc:inkChg chg="add del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35" creationId="{2EA64C6D-6ED1-22C6-51D2-9B8A42000D77}"/>
          </ac:inkMkLst>
        </pc:inkChg>
        <pc:inkChg chg="add del mod">
          <ac:chgData name="Ivo Bonfanti" userId="5f63cc5bd5763d56" providerId="LiveId" clId="{875B5074-4B89-4E23-ADDD-08364FBD9A80}" dt="2024-03-25T11:15:27.997" v="19980"/>
          <ac:inkMkLst>
            <pc:docMk/>
            <pc:sldMk cId="1734741493" sldId="261"/>
            <ac:inkMk id="36" creationId="{E8E4A708-B22A-E8F9-3264-428A8E95E152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38" creationId="{426C0DA1-E573-CE68-5CA2-BB0F0226D01A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39" creationId="{64BFA888-959F-40A3-F630-62A55C6110F6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40" creationId="{9400C90D-314F-0AE8-0DC7-5954F45F2A01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41" creationId="{ECBD62DF-D0F6-94EF-3254-22229FCD5D87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43" creationId="{1244BEA5-8886-D078-49E1-66082C3B374A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44" creationId="{17F4DF0D-9825-BB69-9B5B-00AD11F39B6B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45" creationId="{DF41B246-0AC4-728D-791A-E7CABAB84290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46" creationId="{1AB262F2-E5ED-01A7-6FA8-B8AAB16B37F7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47" creationId="{7C272179-B8FE-27EE-18E4-1832D837B5B9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48" creationId="{D1F6AFC0-163F-5DD0-38D8-04A436BDB7BF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49" creationId="{CDD8AD7E-9D52-5859-C462-9D0965F4595C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50" creationId="{D0FCF3DA-DE0F-6BD8-F834-F285D1FC88CE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51" creationId="{5A6818E5-87FA-4E6F-26C7-8BFB6537F651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52" creationId="{26C06D4C-C9BC-F8F3-098C-D4E9D5601FD1}"/>
          </ac:inkMkLst>
        </pc:inkChg>
        <pc:inkChg chg="add mod">
          <ac:chgData name="Ivo Bonfanti" userId="5f63cc5bd5763d56" providerId="LiveId" clId="{875B5074-4B89-4E23-ADDD-08364FBD9A80}" dt="2024-03-25T11:15:27.997" v="19981"/>
          <ac:inkMkLst>
            <pc:docMk/>
            <pc:sldMk cId="1734741493" sldId="261"/>
            <ac:inkMk id="53" creationId="{6A274343-4A3D-BD89-B7EF-3DBF7E69E291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55" creationId="{B1534353-D4AD-E564-1DF2-E08C3C4FCC40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56" creationId="{7FB018B1-D425-7D28-5279-13E8FD0A38D1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57" creationId="{313EAE1B-5750-F734-5A26-450D50F6D721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58" creationId="{6BBDCB42-17B3-4641-A3A9-CE5EB09ED655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59" creationId="{49DEF652-26FD-25B1-7A43-298A2153F996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60" creationId="{40D34A01-7B30-EB67-98C5-714382C492D7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61" creationId="{09387C1D-0990-4240-0CE3-FFA0F87B0306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62" creationId="{21D32B25-8FAD-9FCB-1203-F07AE18E9B63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63" creationId="{F95CB353-2C93-3E36-1EB3-C08CE93BF8CD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64" creationId="{A543417F-2A6C-92C0-4794-B3D7CABB717A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65" creationId="{5B2207B3-5F19-92F1-4649-B2DCC4E73EA4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66" creationId="{82D91D1B-A29F-B3DE-3BAA-70AC96168432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67" creationId="{4D1CEAC4-0C94-7B46-640A-D4E58E57F532}"/>
          </ac:inkMkLst>
        </pc:inkChg>
        <pc:inkChg chg="add mod">
          <ac:chgData name="Ivo Bonfanti" userId="5f63cc5bd5763d56" providerId="LiveId" clId="{875B5074-4B89-4E23-ADDD-08364FBD9A80}" dt="2024-03-25T11:15:26.586" v="19979"/>
          <ac:inkMkLst>
            <pc:docMk/>
            <pc:sldMk cId="1734741493" sldId="261"/>
            <ac:inkMk id="68" creationId="{0C52CE73-C7A7-E07E-52B6-4C59DDF0EBE7}"/>
          </ac:inkMkLst>
        </pc:inkChg>
        <pc:inkChg chg="add mod">
          <ac:chgData name="Ivo Bonfanti" userId="5f63cc5bd5763d56" providerId="LiveId" clId="{875B5074-4B89-4E23-ADDD-08364FBD9A80}" dt="2024-03-25T11:15:31.342" v="19985"/>
          <ac:inkMkLst>
            <pc:docMk/>
            <pc:sldMk cId="1734741493" sldId="261"/>
            <ac:inkMk id="70" creationId="{FD2953F5-75F0-D4BE-B34A-8DB91F792BBB}"/>
          </ac:inkMkLst>
        </pc:inkChg>
        <pc:inkChg chg="add mod">
          <ac:chgData name="Ivo Bonfanti" userId="5f63cc5bd5763d56" providerId="LiveId" clId="{875B5074-4B89-4E23-ADDD-08364FBD9A80}" dt="2024-03-25T11:15:31.342" v="19985"/>
          <ac:inkMkLst>
            <pc:docMk/>
            <pc:sldMk cId="1734741493" sldId="261"/>
            <ac:inkMk id="71" creationId="{5C5E7367-833A-68C0-7EF3-9F137782DDEA}"/>
          </ac:inkMkLst>
        </pc:inkChg>
        <pc:inkChg chg="add mod">
          <ac:chgData name="Ivo Bonfanti" userId="5f63cc5bd5763d56" providerId="LiveId" clId="{875B5074-4B89-4E23-ADDD-08364FBD9A80}" dt="2024-03-25T11:15:31.342" v="19985"/>
          <ac:inkMkLst>
            <pc:docMk/>
            <pc:sldMk cId="1734741493" sldId="261"/>
            <ac:inkMk id="72" creationId="{14CDAF5D-7072-66B8-ACE0-080E59E1F3FE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74" creationId="{313A68EE-F17D-309A-CC86-11C0C7175786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75" creationId="{BB38DD7C-20C3-2B10-2A64-D97445410426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76" creationId="{84122D35-2C0A-B91E-6B3B-E793224EA7E9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77" creationId="{5A5F6925-72DD-E33C-CFA9-4D7FFA68FAF7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78" creationId="{C9D9E753-E82C-9D34-7D2D-5B3D782FBAD0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79" creationId="{7EE5465A-7DB0-97A2-B5DF-5D1C9144AF38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80" creationId="{2DC6347D-3A42-DE90-13D1-B36C8D7CEDDE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81" creationId="{167F1B6B-B1D8-9E73-627E-81EFECE9573C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82" creationId="{99E19299-CD99-7804-8992-D728308DF1BB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84" creationId="{06C81C27-05E5-48D2-57A7-03B7E1CA20EB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85" creationId="{159ED9FE-EB93-562C-A04C-CBB1E92353C5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86" creationId="{D1A4F4EE-07C3-77AC-879C-FC430A4906A2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87" creationId="{4465A98B-3A7C-9554-5B80-4E5392E454BE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88" creationId="{DBD47A65-21EF-216E-C0FD-733384B1302D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89" creationId="{DA38D1F1-87F3-FFCA-34C2-D69FC35D73A0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90" creationId="{F6759DE5-CEE3-3C3D-BA19-C96B32BD9434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91" creationId="{F3A7D644-0BA3-E66C-6812-0612690DBB97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92" creationId="{02AAC77F-74AE-B78B-1716-801816BAB276}"/>
          </ac:inkMkLst>
        </pc:inkChg>
        <pc:inkChg chg="add mod">
          <ac:chgData name="Ivo Bonfanti" userId="5f63cc5bd5763d56" providerId="LiveId" clId="{875B5074-4B89-4E23-ADDD-08364FBD9A80}" dt="2024-03-25T11:15:45.552" v="20006"/>
          <ac:inkMkLst>
            <pc:docMk/>
            <pc:sldMk cId="1734741493" sldId="261"/>
            <ac:inkMk id="93" creationId="{6DCA0D80-E091-5FDF-F1BF-D2858CE3E949}"/>
          </ac:inkMkLst>
        </pc:inkChg>
      </pc:sldChg>
      <pc:sldChg chg="addSp delSp modSp new mod">
        <pc:chgData name="Ivo Bonfanti" userId="5f63cc5bd5763d56" providerId="LiveId" clId="{875B5074-4B89-4E23-ADDD-08364FBD9A80}" dt="2024-03-15T14:15:48.751" v="11924" actId="1076"/>
        <pc:sldMkLst>
          <pc:docMk/>
          <pc:sldMk cId="1743918099" sldId="262"/>
        </pc:sldMkLst>
        <pc:spChg chg="del">
          <ac:chgData name="Ivo Bonfanti" userId="5f63cc5bd5763d56" providerId="LiveId" clId="{875B5074-4B89-4E23-ADDD-08364FBD9A80}" dt="2024-03-12T10:21:14.127" v="5801" actId="478"/>
          <ac:spMkLst>
            <pc:docMk/>
            <pc:sldMk cId="1743918099" sldId="262"/>
            <ac:spMk id="2" creationId="{0215184C-8FB8-AD56-FBF7-B21B44DFEA9D}"/>
          </ac:spMkLst>
        </pc:spChg>
        <pc:spChg chg="add mod">
          <ac:chgData name="Ivo Bonfanti" userId="5f63cc5bd5763d56" providerId="LiveId" clId="{875B5074-4B89-4E23-ADDD-08364FBD9A80}" dt="2024-03-12T14:17:44.983" v="7016" actId="1076"/>
          <ac:spMkLst>
            <pc:docMk/>
            <pc:sldMk cId="1743918099" sldId="262"/>
            <ac:spMk id="2" creationId="{B3956520-9A5B-4319-5165-C5B7326960BC}"/>
          </ac:spMkLst>
        </pc:spChg>
        <pc:spChg chg="add mod">
          <ac:chgData name="Ivo Bonfanti" userId="5f63cc5bd5763d56" providerId="LiveId" clId="{875B5074-4B89-4E23-ADDD-08364FBD9A80}" dt="2024-03-12T13:14:37.178" v="6393" actId="207"/>
          <ac:spMkLst>
            <pc:docMk/>
            <pc:sldMk cId="1743918099" sldId="262"/>
            <ac:spMk id="3" creationId="{81DA7D9A-615B-11AD-C367-2323EFDB5410}"/>
          </ac:spMkLst>
        </pc:spChg>
        <pc:spChg chg="del">
          <ac:chgData name="Ivo Bonfanti" userId="5f63cc5bd5763d56" providerId="LiveId" clId="{875B5074-4B89-4E23-ADDD-08364FBD9A80}" dt="2024-03-12T10:21:17.504" v="5802" actId="478"/>
          <ac:spMkLst>
            <pc:docMk/>
            <pc:sldMk cId="1743918099" sldId="262"/>
            <ac:spMk id="3" creationId="{C7969C5C-5F8F-9A57-EAC3-245AF362E00E}"/>
          </ac:spMkLst>
        </pc:spChg>
        <pc:spChg chg="add mod">
          <ac:chgData name="Ivo Bonfanti" userId="5f63cc5bd5763d56" providerId="LiveId" clId="{875B5074-4B89-4E23-ADDD-08364FBD9A80}" dt="2024-03-12T10:21:23.804" v="5803"/>
          <ac:spMkLst>
            <pc:docMk/>
            <pc:sldMk cId="1743918099" sldId="262"/>
            <ac:spMk id="4" creationId="{9916AB9F-B9C5-E239-595A-AED5E1853864}"/>
          </ac:spMkLst>
        </pc:spChg>
        <pc:spChg chg="add mod">
          <ac:chgData name="Ivo Bonfanti" userId="5f63cc5bd5763d56" providerId="LiveId" clId="{875B5074-4B89-4E23-ADDD-08364FBD9A80}" dt="2024-03-12T15:47:24.852" v="7833" actId="20577"/>
          <ac:spMkLst>
            <pc:docMk/>
            <pc:sldMk cId="1743918099" sldId="262"/>
            <ac:spMk id="5" creationId="{E2CD51F3-D8C3-65C8-E6D9-6BD8CB6C9CD6}"/>
          </ac:spMkLst>
        </pc:spChg>
        <pc:spChg chg="add mod">
          <ac:chgData name="Ivo Bonfanti" userId="5f63cc5bd5763d56" providerId="LiveId" clId="{875B5074-4B89-4E23-ADDD-08364FBD9A80}" dt="2024-03-12T14:26:49.988" v="7083" actId="1076"/>
          <ac:spMkLst>
            <pc:docMk/>
            <pc:sldMk cId="1743918099" sldId="262"/>
            <ac:spMk id="7" creationId="{75CA326B-1139-BD2C-6DE6-B1058C83C9CC}"/>
          </ac:spMkLst>
        </pc:spChg>
        <pc:spChg chg="add mod">
          <ac:chgData name="Ivo Bonfanti" userId="5f63cc5bd5763d56" providerId="LiveId" clId="{875B5074-4B89-4E23-ADDD-08364FBD9A80}" dt="2024-03-12T14:26:55.872" v="7084" actId="1076"/>
          <ac:spMkLst>
            <pc:docMk/>
            <pc:sldMk cId="1743918099" sldId="262"/>
            <ac:spMk id="8" creationId="{7A3F1B84-F0B2-F998-9872-2858B4A3C647}"/>
          </ac:spMkLst>
        </pc:spChg>
        <pc:spChg chg="add del mod">
          <ac:chgData name="Ivo Bonfanti" userId="5f63cc5bd5763d56" providerId="LiveId" clId="{875B5074-4B89-4E23-ADDD-08364FBD9A80}" dt="2024-03-12T13:16:09.971" v="6404" actId="20577"/>
          <ac:spMkLst>
            <pc:docMk/>
            <pc:sldMk cId="1743918099" sldId="262"/>
            <ac:spMk id="10" creationId="{DDFEEA2F-564E-806F-1DC6-1878201EBE93}"/>
          </ac:spMkLst>
        </pc:spChg>
        <pc:spChg chg="add mod">
          <ac:chgData name="Ivo Bonfanti" userId="5f63cc5bd5763d56" providerId="LiveId" clId="{875B5074-4B89-4E23-ADDD-08364FBD9A80}" dt="2024-03-12T14:17:31.401" v="7014" actId="1076"/>
          <ac:spMkLst>
            <pc:docMk/>
            <pc:sldMk cId="1743918099" sldId="262"/>
            <ac:spMk id="13" creationId="{60F4BC63-3ED6-26BA-79EB-991B4E4857D0}"/>
          </ac:spMkLst>
        </pc:spChg>
        <pc:spChg chg="add mod">
          <ac:chgData name="Ivo Bonfanti" userId="5f63cc5bd5763d56" providerId="LiveId" clId="{875B5074-4B89-4E23-ADDD-08364FBD9A80}" dt="2024-03-12T13:18:17.069" v="6418" actId="767"/>
          <ac:spMkLst>
            <pc:docMk/>
            <pc:sldMk cId="1743918099" sldId="262"/>
            <ac:spMk id="18" creationId="{B7CA37B5-C9DD-25A9-D745-59148B4F9651}"/>
          </ac:spMkLst>
        </pc:spChg>
        <pc:spChg chg="add mod">
          <ac:chgData name="Ivo Bonfanti" userId="5f63cc5bd5763d56" providerId="LiveId" clId="{875B5074-4B89-4E23-ADDD-08364FBD9A80}" dt="2024-03-12T16:08:07.914" v="8024" actId="1076"/>
          <ac:spMkLst>
            <pc:docMk/>
            <pc:sldMk cId="1743918099" sldId="262"/>
            <ac:spMk id="19" creationId="{DF82D5F5-B8CF-C93F-0A58-0CD2A7323A9B}"/>
          </ac:spMkLst>
        </pc:spChg>
        <pc:spChg chg="add del mod ord">
          <ac:chgData name="Ivo Bonfanti" userId="5f63cc5bd5763d56" providerId="LiveId" clId="{875B5074-4B89-4E23-ADDD-08364FBD9A80}" dt="2024-03-12T13:40:20.702" v="6760" actId="478"/>
          <ac:spMkLst>
            <pc:docMk/>
            <pc:sldMk cId="1743918099" sldId="262"/>
            <ac:spMk id="22" creationId="{07CD2944-3EA1-4C8D-4698-1AED6BD5B149}"/>
          </ac:spMkLst>
        </pc:spChg>
        <pc:spChg chg="add mod">
          <ac:chgData name="Ivo Bonfanti" userId="5f63cc5bd5763d56" providerId="LiveId" clId="{875B5074-4B89-4E23-ADDD-08364FBD9A80}" dt="2024-03-12T16:08:07.914" v="8024" actId="1076"/>
          <ac:spMkLst>
            <pc:docMk/>
            <pc:sldMk cId="1743918099" sldId="262"/>
            <ac:spMk id="31" creationId="{E0C2EC65-4567-7DC9-52F9-EB9B5BC3FFB5}"/>
          </ac:spMkLst>
        </pc:spChg>
        <pc:spChg chg="add mod">
          <ac:chgData name="Ivo Bonfanti" userId="5f63cc5bd5763d56" providerId="LiveId" clId="{875B5074-4B89-4E23-ADDD-08364FBD9A80}" dt="2024-03-12T16:08:07.914" v="8024" actId="1076"/>
          <ac:spMkLst>
            <pc:docMk/>
            <pc:sldMk cId="1743918099" sldId="262"/>
            <ac:spMk id="32" creationId="{2F4C6151-5864-33E3-33BA-25397CADBBA9}"/>
          </ac:spMkLst>
        </pc:spChg>
        <pc:spChg chg="add mod">
          <ac:chgData name="Ivo Bonfanti" userId="5f63cc5bd5763d56" providerId="LiveId" clId="{875B5074-4B89-4E23-ADDD-08364FBD9A80}" dt="2024-03-12T16:08:07.914" v="8024" actId="1076"/>
          <ac:spMkLst>
            <pc:docMk/>
            <pc:sldMk cId="1743918099" sldId="262"/>
            <ac:spMk id="33" creationId="{D30A9A37-4069-E09F-B74B-0A0957BD1F49}"/>
          </ac:spMkLst>
        </pc:spChg>
        <pc:spChg chg="add del mod">
          <ac:chgData name="Ivo Bonfanti" userId="5f63cc5bd5763d56" providerId="LiveId" clId="{875B5074-4B89-4E23-ADDD-08364FBD9A80}" dt="2024-03-12T14:13:37.377" v="6975"/>
          <ac:spMkLst>
            <pc:docMk/>
            <pc:sldMk cId="1743918099" sldId="262"/>
            <ac:spMk id="38" creationId="{B253C8B2-036D-D91F-0CFD-05B3D75309E7}"/>
          </ac:spMkLst>
        </pc:spChg>
        <pc:spChg chg="add del mod">
          <ac:chgData name="Ivo Bonfanti" userId="5f63cc5bd5763d56" providerId="LiveId" clId="{875B5074-4B89-4E23-ADDD-08364FBD9A80}" dt="2024-03-12T14:13:37.353" v="6973" actId="478"/>
          <ac:spMkLst>
            <pc:docMk/>
            <pc:sldMk cId="1743918099" sldId="262"/>
            <ac:spMk id="39" creationId="{B516145F-CA63-A441-172A-662F58B5B0D0}"/>
          </ac:spMkLst>
        </pc:spChg>
        <pc:spChg chg="add del mod">
          <ac:chgData name="Ivo Bonfanti" userId="5f63cc5bd5763d56" providerId="LiveId" clId="{875B5074-4B89-4E23-ADDD-08364FBD9A80}" dt="2024-03-12T14:13:39.877" v="6976" actId="478"/>
          <ac:spMkLst>
            <pc:docMk/>
            <pc:sldMk cId="1743918099" sldId="262"/>
            <ac:spMk id="40" creationId="{5C025B7B-8A92-382D-2985-42AB3EDDA197}"/>
          </ac:spMkLst>
        </pc:spChg>
        <pc:spChg chg="add del mod">
          <ac:chgData name="Ivo Bonfanti" userId="5f63cc5bd5763d56" providerId="LiveId" clId="{875B5074-4B89-4E23-ADDD-08364FBD9A80}" dt="2024-03-12T16:13:56.437" v="8084" actId="478"/>
          <ac:spMkLst>
            <pc:docMk/>
            <pc:sldMk cId="1743918099" sldId="262"/>
            <ac:spMk id="50" creationId="{7FCCA6DF-1677-98E4-6A8F-FE0757F00E12}"/>
          </ac:spMkLst>
        </pc:spChg>
        <pc:spChg chg="add del mod">
          <ac:chgData name="Ivo Bonfanti" userId="5f63cc5bd5763d56" providerId="LiveId" clId="{875B5074-4B89-4E23-ADDD-08364FBD9A80}" dt="2024-03-12T16:11:23.215" v="8059" actId="478"/>
          <ac:spMkLst>
            <pc:docMk/>
            <pc:sldMk cId="1743918099" sldId="262"/>
            <ac:spMk id="51" creationId="{31900233-3ABC-5853-D1E6-741535ABB440}"/>
          </ac:spMkLst>
        </pc:spChg>
        <pc:spChg chg="add mod">
          <ac:chgData name="Ivo Bonfanti" userId="5f63cc5bd5763d56" providerId="LiveId" clId="{875B5074-4B89-4E23-ADDD-08364FBD9A80}" dt="2024-03-15T14:15:48.751" v="11924" actId="1076"/>
          <ac:spMkLst>
            <pc:docMk/>
            <pc:sldMk cId="1743918099" sldId="262"/>
            <ac:spMk id="56" creationId="{2DD196B5-4B3E-0047-160C-06FEFF85751B}"/>
          </ac:spMkLst>
        </pc:spChg>
        <pc:spChg chg="add del mod">
          <ac:chgData name="Ivo Bonfanti" userId="5f63cc5bd5763d56" providerId="LiveId" clId="{875B5074-4B89-4E23-ADDD-08364FBD9A80}" dt="2024-03-12T15:54:20.296" v="7887" actId="478"/>
          <ac:spMkLst>
            <pc:docMk/>
            <pc:sldMk cId="1743918099" sldId="262"/>
            <ac:spMk id="80" creationId="{D8026836-4804-C8FC-D182-D819826666C2}"/>
          </ac:spMkLst>
        </pc:spChg>
        <pc:spChg chg="add del mod">
          <ac:chgData name="Ivo Bonfanti" userId="5f63cc5bd5763d56" providerId="LiveId" clId="{875B5074-4B89-4E23-ADDD-08364FBD9A80}" dt="2024-03-12T15:54:23.095" v="7889" actId="478"/>
          <ac:spMkLst>
            <pc:docMk/>
            <pc:sldMk cId="1743918099" sldId="262"/>
            <ac:spMk id="110" creationId="{06234A5B-D97F-7E89-78A5-57B0D2084777}"/>
          </ac:spMkLst>
        </pc:spChg>
        <pc:spChg chg="add del mod">
          <ac:chgData name="Ivo Bonfanti" userId="5f63cc5bd5763d56" providerId="LiveId" clId="{875B5074-4B89-4E23-ADDD-08364FBD9A80}" dt="2024-03-12T15:54:24.777" v="7890" actId="478"/>
          <ac:spMkLst>
            <pc:docMk/>
            <pc:sldMk cId="1743918099" sldId="262"/>
            <ac:spMk id="111" creationId="{F97D91F0-0207-58BD-6F2F-8996C62D8744}"/>
          </ac:spMkLst>
        </pc:spChg>
        <pc:spChg chg="add del mod">
          <ac:chgData name="Ivo Bonfanti" userId="5f63cc5bd5763d56" providerId="LiveId" clId="{875B5074-4B89-4E23-ADDD-08364FBD9A80}" dt="2024-03-12T15:54:27.318" v="7891" actId="478"/>
          <ac:spMkLst>
            <pc:docMk/>
            <pc:sldMk cId="1743918099" sldId="262"/>
            <ac:spMk id="135" creationId="{BBD9C3A8-B7EB-CCD6-30FD-40C15218288C}"/>
          </ac:spMkLst>
        </pc:spChg>
        <pc:spChg chg="add del mod">
          <ac:chgData name="Ivo Bonfanti" userId="5f63cc5bd5763d56" providerId="LiveId" clId="{875B5074-4B89-4E23-ADDD-08364FBD9A80}" dt="2024-03-12T16:13:58.902" v="8085" actId="478"/>
          <ac:spMkLst>
            <pc:docMk/>
            <pc:sldMk cId="1743918099" sldId="262"/>
            <ac:spMk id="204" creationId="{F1CE603D-1C49-01FE-26EF-C0747B3F4368}"/>
          </ac:spMkLst>
        </pc:spChg>
        <pc:spChg chg="add del mod">
          <ac:chgData name="Ivo Bonfanti" userId="5f63cc5bd5763d56" providerId="LiveId" clId="{875B5074-4B89-4E23-ADDD-08364FBD9A80}" dt="2024-03-12T16:14:48.471" v="8088" actId="478"/>
          <ac:spMkLst>
            <pc:docMk/>
            <pc:sldMk cId="1743918099" sldId="262"/>
            <ac:spMk id="205" creationId="{3FD04ADC-54C1-C9C0-4909-977D2AAB7E11}"/>
          </ac:spMkLst>
        </pc:spChg>
        <pc:spChg chg="add mod ord">
          <ac:chgData name="Ivo Bonfanti" userId="5f63cc5bd5763d56" providerId="LiveId" clId="{875B5074-4B89-4E23-ADDD-08364FBD9A80}" dt="2024-03-12T16:08:07.914" v="8024" actId="1076"/>
          <ac:spMkLst>
            <pc:docMk/>
            <pc:sldMk cId="1743918099" sldId="262"/>
            <ac:spMk id="206" creationId="{B68B77C1-9128-CED1-2735-ADA7656AE804}"/>
          </ac:spMkLst>
        </pc:spChg>
        <pc:spChg chg="add mod">
          <ac:chgData name="Ivo Bonfanti" userId="5f63cc5bd5763d56" providerId="LiveId" clId="{875B5074-4B89-4E23-ADDD-08364FBD9A80}" dt="2024-03-12T16:08:07.914" v="8024" actId="1076"/>
          <ac:spMkLst>
            <pc:docMk/>
            <pc:sldMk cId="1743918099" sldId="262"/>
            <ac:spMk id="220" creationId="{E3D715FA-0837-1C5E-0A9E-F22B51DAF2B1}"/>
          </ac:spMkLst>
        </pc:spChg>
        <pc:spChg chg="add mod">
          <ac:chgData name="Ivo Bonfanti" userId="5f63cc5bd5763d56" providerId="LiveId" clId="{875B5074-4B89-4E23-ADDD-08364FBD9A80}" dt="2024-03-12T16:08:07.914" v="8024" actId="1076"/>
          <ac:spMkLst>
            <pc:docMk/>
            <pc:sldMk cId="1743918099" sldId="262"/>
            <ac:spMk id="225" creationId="{1797A0CE-1CB0-DD1B-97BA-E2C5BA24AB80}"/>
          </ac:spMkLst>
        </pc:spChg>
        <pc:spChg chg="add mod">
          <ac:chgData name="Ivo Bonfanti" userId="5f63cc5bd5763d56" providerId="LiveId" clId="{875B5074-4B89-4E23-ADDD-08364FBD9A80}" dt="2024-03-12T16:09:32.555" v="8047" actId="1076"/>
          <ac:spMkLst>
            <pc:docMk/>
            <pc:sldMk cId="1743918099" sldId="262"/>
            <ac:spMk id="226" creationId="{64294FE3-6B4A-CBCE-3308-DCD9FAB0DDCC}"/>
          </ac:spMkLst>
        </pc:spChg>
        <pc:spChg chg="add mod">
          <ac:chgData name="Ivo Bonfanti" userId="5f63cc5bd5763d56" providerId="LiveId" clId="{875B5074-4B89-4E23-ADDD-08364FBD9A80}" dt="2024-03-12T16:20:30.223" v="8110" actId="1076"/>
          <ac:spMkLst>
            <pc:docMk/>
            <pc:sldMk cId="1743918099" sldId="262"/>
            <ac:spMk id="227" creationId="{2CA0AF76-B928-4BED-48B9-27F7F9F08DB7}"/>
          </ac:spMkLst>
        </pc:spChg>
        <pc:spChg chg="add mod">
          <ac:chgData name="Ivo Bonfanti" userId="5f63cc5bd5763d56" providerId="LiveId" clId="{875B5074-4B89-4E23-ADDD-08364FBD9A80}" dt="2024-03-12T16:45:12.129" v="8307" actId="1076"/>
          <ac:spMkLst>
            <pc:docMk/>
            <pc:sldMk cId="1743918099" sldId="262"/>
            <ac:spMk id="228" creationId="{3EE61503-D9EA-1320-14E3-BA672F674F88}"/>
          </ac:spMkLst>
        </pc:spChg>
        <pc:spChg chg="add mod">
          <ac:chgData name="Ivo Bonfanti" userId="5f63cc5bd5763d56" providerId="LiveId" clId="{875B5074-4B89-4E23-ADDD-08364FBD9A80}" dt="2024-03-12T16:14:27.077" v="8087" actId="1076"/>
          <ac:spMkLst>
            <pc:docMk/>
            <pc:sldMk cId="1743918099" sldId="262"/>
            <ac:spMk id="234" creationId="{2EBA7FD1-3DE4-2E4A-D501-C9A5C6EBED74}"/>
          </ac:spMkLst>
        </pc:spChg>
        <pc:spChg chg="add mod">
          <ac:chgData name="Ivo Bonfanti" userId="5f63cc5bd5763d56" providerId="LiveId" clId="{875B5074-4B89-4E23-ADDD-08364FBD9A80}" dt="2024-03-12T16:16:50.111" v="8091" actId="1076"/>
          <ac:spMkLst>
            <pc:docMk/>
            <pc:sldMk cId="1743918099" sldId="262"/>
            <ac:spMk id="235" creationId="{FD22E701-85CD-EAA9-383C-FB497719AE32}"/>
          </ac:spMkLst>
        </pc:spChg>
        <pc:spChg chg="add mod">
          <ac:chgData name="Ivo Bonfanti" userId="5f63cc5bd5763d56" providerId="LiveId" clId="{875B5074-4B89-4E23-ADDD-08364FBD9A80}" dt="2024-03-12T16:23:19.876" v="8136" actId="1076"/>
          <ac:spMkLst>
            <pc:docMk/>
            <pc:sldMk cId="1743918099" sldId="262"/>
            <ac:spMk id="236" creationId="{D75EB9FD-9D7D-1609-ACCA-774A170B09BA}"/>
          </ac:spMkLst>
        </pc:spChg>
        <pc:spChg chg="add mod">
          <ac:chgData name="Ivo Bonfanti" userId="5f63cc5bd5763d56" providerId="LiveId" clId="{875B5074-4B89-4E23-ADDD-08364FBD9A80}" dt="2024-03-12T16:45:00.765" v="8305" actId="1076"/>
          <ac:spMkLst>
            <pc:docMk/>
            <pc:sldMk cId="1743918099" sldId="262"/>
            <ac:spMk id="237" creationId="{803DCE75-1402-6206-9E33-893D10DF6658}"/>
          </ac:spMkLst>
        </pc:spChg>
        <pc:spChg chg="add mod">
          <ac:chgData name="Ivo Bonfanti" userId="5f63cc5bd5763d56" providerId="LiveId" clId="{875B5074-4B89-4E23-ADDD-08364FBD9A80}" dt="2024-03-12T16:17:40.539" v="8101" actId="1076"/>
          <ac:spMkLst>
            <pc:docMk/>
            <pc:sldMk cId="1743918099" sldId="262"/>
            <ac:spMk id="238" creationId="{9E007138-B923-3CD2-88FC-E775903CAB6E}"/>
          </ac:spMkLst>
        </pc:spChg>
        <pc:spChg chg="add del mod">
          <ac:chgData name="Ivo Bonfanti" userId="5f63cc5bd5763d56" providerId="LiveId" clId="{875B5074-4B89-4E23-ADDD-08364FBD9A80}" dt="2024-03-12T16:26:06.273" v="8156" actId="478"/>
          <ac:spMkLst>
            <pc:docMk/>
            <pc:sldMk cId="1743918099" sldId="262"/>
            <ac:spMk id="246" creationId="{B915BD79-6EB3-6DB2-E7CB-EF531EFF4392}"/>
          </ac:spMkLst>
        </pc:spChg>
        <pc:spChg chg="add del">
          <ac:chgData name="Ivo Bonfanti" userId="5f63cc5bd5763d56" providerId="LiveId" clId="{875B5074-4B89-4E23-ADDD-08364FBD9A80}" dt="2024-03-12T16:28:53.793" v="8164" actId="478"/>
          <ac:spMkLst>
            <pc:docMk/>
            <pc:sldMk cId="1743918099" sldId="262"/>
            <ac:spMk id="247" creationId="{40BF631B-F97F-1B0D-E40C-F4CD5A9E5402}"/>
          </ac:spMkLst>
        </pc:spChg>
        <pc:spChg chg="add del">
          <ac:chgData name="Ivo Bonfanti" userId="5f63cc5bd5763d56" providerId="LiveId" clId="{875B5074-4B89-4E23-ADDD-08364FBD9A80}" dt="2024-03-12T16:29:21.790" v="8166" actId="478"/>
          <ac:spMkLst>
            <pc:docMk/>
            <pc:sldMk cId="1743918099" sldId="262"/>
            <ac:spMk id="248" creationId="{3A5966B0-04F3-486E-413E-A7D3EDBC734A}"/>
          </ac:spMkLst>
        </pc:spChg>
        <pc:spChg chg="add del mod">
          <ac:chgData name="Ivo Bonfanti" userId="5f63cc5bd5763d56" providerId="LiveId" clId="{875B5074-4B89-4E23-ADDD-08364FBD9A80}" dt="2024-03-12T16:30:23.563" v="8179" actId="478"/>
          <ac:spMkLst>
            <pc:docMk/>
            <pc:sldMk cId="1743918099" sldId="262"/>
            <ac:spMk id="249" creationId="{ECB57133-9DEC-2204-F12B-2A12EF24039E}"/>
          </ac:spMkLst>
        </pc:spChg>
        <pc:spChg chg="add del mod">
          <ac:chgData name="Ivo Bonfanti" userId="5f63cc5bd5763d56" providerId="LiveId" clId="{875B5074-4B89-4E23-ADDD-08364FBD9A80}" dt="2024-03-12T16:39:10.648" v="8262" actId="478"/>
          <ac:spMkLst>
            <pc:docMk/>
            <pc:sldMk cId="1743918099" sldId="262"/>
            <ac:spMk id="250" creationId="{3D77DDB3-9ED3-24E5-5E52-0CC1E6DFAEC0}"/>
          </ac:spMkLst>
        </pc:spChg>
        <pc:spChg chg="add del mod">
          <ac:chgData name="Ivo Bonfanti" userId="5f63cc5bd5763d56" providerId="LiveId" clId="{875B5074-4B89-4E23-ADDD-08364FBD9A80}" dt="2024-03-12T16:39:08.467" v="8261" actId="478"/>
          <ac:spMkLst>
            <pc:docMk/>
            <pc:sldMk cId="1743918099" sldId="262"/>
            <ac:spMk id="251" creationId="{ACD9AA18-3A1E-6CD5-98CB-8D0652817ECD}"/>
          </ac:spMkLst>
        </pc:spChg>
        <pc:spChg chg="add mod">
          <ac:chgData name="Ivo Bonfanti" userId="5f63cc5bd5763d56" providerId="LiveId" clId="{875B5074-4B89-4E23-ADDD-08364FBD9A80}" dt="2024-03-12T17:06:36.271" v="8480" actId="20577"/>
          <ac:spMkLst>
            <pc:docMk/>
            <pc:sldMk cId="1743918099" sldId="262"/>
            <ac:spMk id="252" creationId="{95B01DAE-F171-A5BB-489D-B94E8A46F04C}"/>
          </ac:spMkLst>
        </pc:spChg>
        <pc:spChg chg="add del mod ord">
          <ac:chgData name="Ivo Bonfanti" userId="5f63cc5bd5763d56" providerId="LiveId" clId="{875B5074-4B89-4E23-ADDD-08364FBD9A80}" dt="2024-03-12T16:53:21.846" v="8362" actId="478"/>
          <ac:spMkLst>
            <pc:docMk/>
            <pc:sldMk cId="1743918099" sldId="262"/>
            <ac:spMk id="275" creationId="{5963E4BD-0232-59D1-2A1D-0EAB2FA9C65F}"/>
          </ac:spMkLst>
        </pc:spChg>
        <pc:spChg chg="add del mod">
          <ac:chgData name="Ivo Bonfanti" userId="5f63cc5bd5763d56" providerId="LiveId" clId="{875B5074-4B89-4E23-ADDD-08364FBD9A80}" dt="2024-03-12T17:03:18.858" v="8435" actId="478"/>
          <ac:spMkLst>
            <pc:docMk/>
            <pc:sldMk cId="1743918099" sldId="262"/>
            <ac:spMk id="292" creationId="{5EC4882F-A8A6-BD69-0C5E-F1F8848A5CAB}"/>
          </ac:spMkLst>
        </pc:spChg>
        <pc:spChg chg="add mod">
          <ac:chgData name="Ivo Bonfanti" userId="5f63cc5bd5763d56" providerId="LiveId" clId="{875B5074-4B89-4E23-ADDD-08364FBD9A80}" dt="2024-03-13T10:34:48.904" v="8481" actId="688"/>
          <ac:spMkLst>
            <pc:docMk/>
            <pc:sldMk cId="1743918099" sldId="262"/>
            <ac:spMk id="293" creationId="{2CAD68B0-EB26-6E95-B128-8D4494726DF6}"/>
          </ac:spMkLst>
        </pc:spChg>
        <pc:graphicFrameChg chg="add del mod modGraphic">
          <ac:chgData name="Ivo Bonfanti" userId="5f63cc5bd5763d56" providerId="LiveId" clId="{875B5074-4B89-4E23-ADDD-08364FBD9A80}" dt="2024-03-12T10:54:47.901" v="6044" actId="478"/>
          <ac:graphicFrameMkLst>
            <pc:docMk/>
            <pc:sldMk cId="1743918099" sldId="262"/>
            <ac:graphicFrameMk id="7" creationId="{9E1D299C-AC15-4D52-7C9D-02858069CFAE}"/>
          </ac:graphicFrameMkLst>
        </pc:graphicFrameChg>
        <pc:graphicFrameChg chg="add del modGraphic">
          <ac:chgData name="Ivo Bonfanti" userId="5f63cc5bd5763d56" providerId="LiveId" clId="{875B5074-4B89-4E23-ADDD-08364FBD9A80}" dt="2024-03-12T14:31:44.990" v="7118" actId="478"/>
          <ac:graphicFrameMkLst>
            <pc:docMk/>
            <pc:sldMk cId="1743918099" sldId="262"/>
            <ac:graphicFrameMk id="49" creationId="{003954CE-5D83-ECEF-4949-73785FC32394}"/>
          </ac:graphicFrameMkLst>
        </pc:graphicFrameChg>
        <pc:picChg chg="add mod">
          <ac:chgData name="Ivo Bonfanti" userId="5f63cc5bd5763d56" providerId="LiveId" clId="{875B5074-4B89-4E23-ADDD-08364FBD9A80}" dt="2024-03-12T10:21:41.603" v="5805"/>
          <ac:picMkLst>
            <pc:docMk/>
            <pc:sldMk cId="1743918099" sldId="262"/>
            <ac:picMk id="6" creationId="{FD5468DC-500E-C3F2-39AF-64022ABFE4DD}"/>
          </ac:picMkLst>
        </pc:picChg>
        <pc:picChg chg="add del mod">
          <ac:chgData name="Ivo Bonfanti" userId="5f63cc5bd5763d56" providerId="LiveId" clId="{875B5074-4B89-4E23-ADDD-08364FBD9A80}" dt="2024-03-12T13:16:54.623" v="6410" actId="478"/>
          <ac:picMkLst>
            <pc:docMk/>
            <pc:sldMk cId="1743918099" sldId="262"/>
            <ac:picMk id="12" creationId="{CF9543B4-31F4-58AC-1A3D-BF8C0A1AD66B}"/>
          </ac:picMkLst>
        </pc:picChg>
        <pc:picChg chg="add del mod">
          <ac:chgData name="Ivo Bonfanti" userId="5f63cc5bd5763d56" providerId="LiveId" clId="{875B5074-4B89-4E23-ADDD-08364FBD9A80}" dt="2024-03-12T13:16:54.623" v="6410" actId="478"/>
          <ac:picMkLst>
            <pc:docMk/>
            <pc:sldMk cId="1743918099" sldId="262"/>
            <ac:picMk id="15" creationId="{7AEBC833-A465-FB10-24BD-379700AC823F}"/>
          </ac:picMkLst>
        </pc:picChg>
        <pc:picChg chg="add mod">
          <ac:chgData name="Ivo Bonfanti" userId="5f63cc5bd5763d56" providerId="LiveId" clId="{875B5074-4B89-4E23-ADDD-08364FBD9A80}" dt="2024-03-12T15:06:05.796" v="7703" actId="1076"/>
          <ac:picMkLst>
            <pc:docMk/>
            <pc:sldMk cId="1743918099" sldId="262"/>
            <ac:picMk id="17" creationId="{D4558314-DF77-7FE1-656B-BA8553BAC892}"/>
          </ac:picMkLst>
        </pc:picChg>
        <pc:picChg chg="add del mod">
          <ac:chgData name="Ivo Bonfanti" userId="5f63cc5bd5763d56" providerId="LiveId" clId="{875B5074-4B89-4E23-ADDD-08364FBD9A80}" dt="2024-03-12T13:28:26.934" v="6669" actId="478"/>
          <ac:picMkLst>
            <pc:docMk/>
            <pc:sldMk cId="1743918099" sldId="262"/>
            <ac:picMk id="21" creationId="{2BEC44A4-EDEE-4309-AD45-D306F66B5942}"/>
          </ac:picMkLst>
        </pc:picChg>
        <pc:picChg chg="add del mod">
          <ac:chgData name="Ivo Bonfanti" userId="5f63cc5bd5763d56" providerId="LiveId" clId="{875B5074-4B89-4E23-ADDD-08364FBD9A80}" dt="2024-03-12T16:06:55.177" v="8022" actId="478"/>
          <ac:picMkLst>
            <pc:docMk/>
            <pc:sldMk cId="1743918099" sldId="262"/>
            <ac:picMk id="30" creationId="{DD507444-3C30-AA9F-4547-AD25AD17A651}"/>
          </ac:picMkLst>
        </pc:picChg>
        <pc:picChg chg="add mod">
          <ac:chgData name="Ivo Bonfanti" userId="5f63cc5bd5763d56" providerId="LiveId" clId="{875B5074-4B89-4E23-ADDD-08364FBD9A80}" dt="2024-03-12T16:11:51.037" v="8065" actId="14100"/>
          <ac:picMkLst>
            <pc:docMk/>
            <pc:sldMk cId="1743918099" sldId="262"/>
            <ac:picMk id="35" creationId="{C2791561-6886-A910-0F60-DE3B1A9136FE}"/>
          </ac:picMkLst>
        </pc:picChg>
        <pc:picChg chg="add del mod">
          <ac:chgData name="Ivo Bonfanti" userId="5f63cc5bd5763d56" providerId="LiveId" clId="{875B5074-4B89-4E23-ADDD-08364FBD9A80}" dt="2024-03-12T14:19:29.301" v="7030" actId="478"/>
          <ac:picMkLst>
            <pc:docMk/>
            <pc:sldMk cId="1743918099" sldId="262"/>
            <ac:picMk id="37" creationId="{14F53B3C-617E-7230-B564-04649B1737ED}"/>
          </ac:picMkLst>
        </pc:picChg>
        <pc:picChg chg="add mod">
          <ac:chgData name="Ivo Bonfanti" userId="5f63cc5bd5763d56" providerId="LiveId" clId="{875B5074-4B89-4E23-ADDD-08364FBD9A80}" dt="2024-03-12T16:08:07.914" v="8024" actId="1076"/>
          <ac:picMkLst>
            <pc:docMk/>
            <pc:sldMk cId="1743918099" sldId="262"/>
            <ac:picMk id="41" creationId="{778CE153-9085-2074-6BB2-E54CF2E3DF62}"/>
          </ac:picMkLst>
        </pc:picChg>
        <pc:picChg chg="add mod">
          <ac:chgData name="Ivo Bonfanti" userId="5f63cc5bd5763d56" providerId="LiveId" clId="{875B5074-4B89-4E23-ADDD-08364FBD9A80}" dt="2024-03-12T16:08:07.914" v="8024" actId="1076"/>
          <ac:picMkLst>
            <pc:docMk/>
            <pc:sldMk cId="1743918099" sldId="262"/>
            <ac:picMk id="43" creationId="{9DB9A905-4689-5A6D-A4FE-21681EF4ED34}"/>
          </ac:picMkLst>
        </pc:picChg>
        <pc:picChg chg="add mod">
          <ac:chgData name="Ivo Bonfanti" userId="5f63cc5bd5763d56" providerId="LiveId" clId="{875B5074-4B89-4E23-ADDD-08364FBD9A80}" dt="2024-03-12T16:08:07.914" v="8024" actId="1076"/>
          <ac:picMkLst>
            <pc:docMk/>
            <pc:sldMk cId="1743918099" sldId="262"/>
            <ac:picMk id="45" creationId="{BF0A2DFA-C9A5-2B5F-944E-52D446D61673}"/>
          </ac:picMkLst>
        </pc:picChg>
        <pc:picChg chg="add mod">
          <ac:chgData name="Ivo Bonfanti" userId="5f63cc5bd5763d56" providerId="LiveId" clId="{875B5074-4B89-4E23-ADDD-08364FBD9A80}" dt="2024-03-12T16:08:07.914" v="8024" actId="1076"/>
          <ac:picMkLst>
            <pc:docMk/>
            <pc:sldMk cId="1743918099" sldId="262"/>
            <ac:picMk id="47" creationId="{DDB2ECCE-9B7A-21F7-E9C2-5F2BB8BBC4DA}"/>
          </ac:picMkLst>
        </pc:picChg>
        <pc:picChg chg="add mod">
          <ac:chgData name="Ivo Bonfanti" userId="5f63cc5bd5763d56" providerId="LiveId" clId="{875B5074-4B89-4E23-ADDD-08364FBD9A80}" dt="2024-03-12T16:40:59.837" v="8280" actId="1076"/>
          <ac:picMkLst>
            <pc:docMk/>
            <pc:sldMk cId="1743918099" sldId="262"/>
            <ac:picMk id="48" creationId="{07023000-1E12-A15A-BD53-6D422968565E}"/>
          </ac:picMkLst>
        </pc:picChg>
        <pc:picChg chg="add mod">
          <ac:chgData name="Ivo Bonfanti" userId="5f63cc5bd5763d56" providerId="LiveId" clId="{875B5074-4B89-4E23-ADDD-08364FBD9A80}" dt="2024-03-12T16:45:07.619" v="8306" actId="1076"/>
          <ac:picMkLst>
            <pc:docMk/>
            <pc:sldMk cId="1743918099" sldId="262"/>
            <ac:picMk id="52" creationId="{E0459378-3B9C-EB82-F38E-8C9E565846FC}"/>
          </ac:picMkLst>
        </pc:picChg>
        <pc:picChg chg="add del mod">
          <ac:chgData name="Ivo Bonfanti" userId="5f63cc5bd5763d56" providerId="LiveId" clId="{875B5074-4B89-4E23-ADDD-08364FBD9A80}" dt="2024-03-12T14:52:17.068" v="7396" actId="478"/>
          <ac:picMkLst>
            <pc:docMk/>
            <pc:sldMk cId="1743918099" sldId="262"/>
            <ac:picMk id="103" creationId="{30B3BB4B-90F3-57F0-8A48-E341C3A727BA}"/>
          </ac:picMkLst>
        </pc:picChg>
        <pc:picChg chg="add mod">
          <ac:chgData name="Ivo Bonfanti" userId="5f63cc5bd5763d56" providerId="LiveId" clId="{875B5074-4B89-4E23-ADDD-08364FBD9A80}" dt="2024-03-12T16:08:07.914" v="8024" actId="1076"/>
          <ac:picMkLst>
            <pc:docMk/>
            <pc:sldMk cId="1743918099" sldId="262"/>
            <ac:picMk id="222" creationId="{6B0A26C6-ABDD-4985-D94B-870DB2C3E29B}"/>
          </ac:picMkLst>
        </pc:picChg>
        <pc:picChg chg="add del mod">
          <ac:chgData name="Ivo Bonfanti" userId="5f63cc5bd5763d56" providerId="LiveId" clId="{875B5074-4B89-4E23-ADDD-08364FBD9A80}" dt="2024-03-12T16:43:47.548" v="8300" actId="207"/>
          <ac:picMkLst>
            <pc:docMk/>
            <pc:sldMk cId="1743918099" sldId="262"/>
            <ac:picMk id="240" creationId="{19282D45-32BB-281A-387E-EFF3CEEE4D66}"/>
          </ac:picMkLst>
        </pc:picChg>
        <pc:picChg chg="add mod">
          <ac:chgData name="Ivo Bonfanti" userId="5f63cc5bd5763d56" providerId="LiveId" clId="{875B5074-4B89-4E23-ADDD-08364FBD9A80}" dt="2024-03-12T16:23:54.306" v="8143" actId="1076"/>
          <ac:picMkLst>
            <pc:docMk/>
            <pc:sldMk cId="1743918099" sldId="262"/>
            <ac:picMk id="241" creationId="{FDA07715-CD29-B771-AC1F-B752AC47071B}"/>
          </ac:picMkLst>
        </pc:picChg>
        <pc:picChg chg="add mod">
          <ac:chgData name="Ivo Bonfanti" userId="5f63cc5bd5763d56" providerId="LiveId" clId="{875B5074-4B89-4E23-ADDD-08364FBD9A80}" dt="2024-03-12T16:21:28.203" v="8119"/>
          <ac:picMkLst>
            <pc:docMk/>
            <pc:sldMk cId="1743918099" sldId="262"/>
            <ac:picMk id="242" creationId="{D529D64F-8290-CAB1-AA92-DE73423D32C4}"/>
          </ac:picMkLst>
        </pc:picChg>
        <pc:picChg chg="add mod">
          <ac:chgData name="Ivo Bonfanti" userId="5f63cc5bd5763d56" providerId="LiveId" clId="{875B5074-4B89-4E23-ADDD-08364FBD9A80}" dt="2024-03-12T16:43:21.960" v="8298" actId="207"/>
          <ac:picMkLst>
            <pc:docMk/>
            <pc:sldMk cId="1743918099" sldId="262"/>
            <ac:picMk id="244" creationId="{DAD51DE2-373C-E42C-A1F0-C46584F50B5C}"/>
          </ac:picMkLst>
        </pc:picChg>
        <pc:picChg chg="add mod">
          <ac:chgData name="Ivo Bonfanti" userId="5f63cc5bd5763d56" providerId="LiveId" clId="{875B5074-4B89-4E23-ADDD-08364FBD9A80}" dt="2024-03-12T16:23:56.724" v="8144" actId="14100"/>
          <ac:picMkLst>
            <pc:docMk/>
            <pc:sldMk cId="1743918099" sldId="262"/>
            <ac:picMk id="245" creationId="{A44FD592-A28A-3AEE-F203-6570D37DBE38}"/>
          </ac:picMkLst>
        </pc:picChg>
        <pc:picChg chg="add del mod ord">
          <ac:chgData name="Ivo Bonfanti" userId="5f63cc5bd5763d56" providerId="LiveId" clId="{875B5074-4B89-4E23-ADDD-08364FBD9A80}" dt="2024-03-12T16:51:00.526" v="8345" actId="478"/>
          <ac:picMkLst>
            <pc:docMk/>
            <pc:sldMk cId="1743918099" sldId="262"/>
            <ac:picMk id="274" creationId="{D4734EE8-324C-53EE-9CB7-137858E20195}"/>
          </ac:picMkLst>
        </pc:picChg>
        <pc:picChg chg="add del mod">
          <ac:chgData name="Ivo Bonfanti" userId="5f63cc5bd5763d56" providerId="LiveId" clId="{875B5074-4B89-4E23-ADDD-08364FBD9A80}" dt="2024-03-12T16:54:24.542" v="8367" actId="478"/>
          <ac:picMkLst>
            <pc:docMk/>
            <pc:sldMk cId="1743918099" sldId="262"/>
            <ac:picMk id="279" creationId="{DD02E170-3940-1086-3628-B2E31886BA95}"/>
          </ac:picMkLst>
        </pc:picChg>
        <pc:picChg chg="add del mod ord">
          <ac:chgData name="Ivo Bonfanti" userId="5f63cc5bd5763d56" providerId="LiveId" clId="{875B5074-4B89-4E23-ADDD-08364FBD9A80}" dt="2024-03-12T16:56:31.299" v="8385" actId="478"/>
          <ac:picMkLst>
            <pc:docMk/>
            <pc:sldMk cId="1743918099" sldId="262"/>
            <ac:picMk id="281" creationId="{A4E7D5AA-F412-1120-82BA-3BB529C10972}"/>
          </ac:picMkLst>
        </pc:picChg>
        <pc:picChg chg="add del mod ord">
          <ac:chgData name="Ivo Bonfanti" userId="5f63cc5bd5763d56" providerId="LiveId" clId="{875B5074-4B89-4E23-ADDD-08364FBD9A80}" dt="2024-03-12T17:00:51.339" v="8412" actId="478"/>
          <ac:picMkLst>
            <pc:docMk/>
            <pc:sldMk cId="1743918099" sldId="262"/>
            <ac:picMk id="285" creationId="{BFCB02B4-C251-D613-F5E2-CB532870361B}"/>
          </ac:picMkLst>
        </pc:picChg>
        <pc:picChg chg="add mod">
          <ac:chgData name="Ivo Bonfanti" userId="5f63cc5bd5763d56" providerId="LiveId" clId="{875B5074-4B89-4E23-ADDD-08364FBD9A80}" dt="2024-03-13T10:36:47.178" v="8487" actId="207"/>
          <ac:picMkLst>
            <pc:docMk/>
            <pc:sldMk cId="1743918099" sldId="262"/>
            <ac:picMk id="290" creationId="{7407DC35-6734-F362-A26C-BE958E168006}"/>
          </ac:picMkLst>
        </pc:picChg>
        <pc:cxnChg chg="add mod">
          <ac:chgData name="Ivo Bonfanti" userId="5f63cc5bd5763d56" providerId="LiveId" clId="{875B5074-4B89-4E23-ADDD-08364FBD9A80}" dt="2024-03-12T13:13:28.130" v="6388" actId="1076"/>
          <ac:cxnSpMkLst>
            <pc:docMk/>
            <pc:sldMk cId="1743918099" sldId="262"/>
            <ac:cxnSpMk id="9" creationId="{DD6B352D-32F7-8C94-7370-E2349D5EC72F}"/>
          </ac:cxnSpMkLst>
        </pc:cxnChg>
        <pc:cxnChg chg="add del mod">
          <ac:chgData name="Ivo Bonfanti" userId="5f63cc5bd5763d56" providerId="LiveId" clId="{875B5074-4B89-4E23-ADDD-08364FBD9A80}" dt="2024-03-12T13:40:18.405" v="6759" actId="478"/>
          <ac:cxnSpMkLst>
            <pc:docMk/>
            <pc:sldMk cId="1743918099" sldId="262"/>
            <ac:cxnSpMk id="24" creationId="{47F14A2E-9963-0557-1910-46B8F2C026F2}"/>
          </ac:cxnSpMkLst>
        </pc:cxnChg>
        <pc:cxnChg chg="add mod">
          <ac:chgData name="Ivo Bonfanti" userId="5f63cc5bd5763d56" providerId="LiveId" clId="{875B5074-4B89-4E23-ADDD-08364FBD9A80}" dt="2024-03-12T16:44:55.756" v="8304" actId="1076"/>
          <ac:cxnSpMkLst>
            <pc:docMk/>
            <pc:sldMk cId="1743918099" sldId="262"/>
            <ac:cxnSpMk id="54" creationId="{7E653EE9-7AE9-7671-DBE2-B54110466207}"/>
          </ac:cxnSpMkLst>
        </pc:cxnChg>
        <pc:cxnChg chg="add del mod">
          <ac:chgData name="Ivo Bonfanti" userId="5f63cc5bd5763d56" providerId="LiveId" clId="{875B5074-4B89-4E23-ADDD-08364FBD9A80}" dt="2024-03-12T16:13:19.747" v="8080" actId="478"/>
          <ac:cxnSpMkLst>
            <pc:docMk/>
            <pc:sldMk cId="1743918099" sldId="262"/>
            <ac:cxnSpMk id="55" creationId="{169B04B2-31E7-A701-0BB1-F16CA1C8CDAE}"/>
          </ac:cxnSpMkLst>
        </pc:cxnChg>
        <pc:cxnChg chg="add del mod">
          <ac:chgData name="Ivo Bonfanti" userId="5f63cc5bd5763d56" providerId="LiveId" clId="{875B5074-4B89-4E23-ADDD-08364FBD9A80}" dt="2024-03-12T14:44:01.162" v="7292" actId="478"/>
          <ac:cxnSpMkLst>
            <pc:docMk/>
            <pc:sldMk cId="1743918099" sldId="262"/>
            <ac:cxnSpMk id="58" creationId="{763052EF-7008-8991-329B-D7FA0D7746A0}"/>
          </ac:cxnSpMkLst>
        </pc:cxnChg>
        <pc:cxnChg chg="add del mod">
          <ac:chgData name="Ivo Bonfanti" userId="5f63cc5bd5763d56" providerId="LiveId" clId="{875B5074-4B89-4E23-ADDD-08364FBD9A80}" dt="2024-03-12T14:44:06.416" v="7296" actId="478"/>
          <ac:cxnSpMkLst>
            <pc:docMk/>
            <pc:sldMk cId="1743918099" sldId="262"/>
            <ac:cxnSpMk id="59" creationId="{148D1A06-03C4-43EC-D5C7-4429C6760201}"/>
          </ac:cxnSpMkLst>
        </pc:cxnChg>
        <pc:cxnChg chg="add del mod">
          <ac:chgData name="Ivo Bonfanti" userId="5f63cc5bd5763d56" providerId="LiveId" clId="{875B5074-4B89-4E23-ADDD-08364FBD9A80}" dt="2024-03-12T14:44:04.338" v="7294" actId="478"/>
          <ac:cxnSpMkLst>
            <pc:docMk/>
            <pc:sldMk cId="1743918099" sldId="262"/>
            <ac:cxnSpMk id="61" creationId="{3FD7E952-7A98-ABCA-A0A2-CE00438437AA}"/>
          </ac:cxnSpMkLst>
        </pc:cxnChg>
        <pc:cxnChg chg="add del mod">
          <ac:chgData name="Ivo Bonfanti" userId="5f63cc5bd5763d56" providerId="LiveId" clId="{875B5074-4B89-4E23-ADDD-08364FBD9A80}" dt="2024-03-12T14:44:02.882" v="7293" actId="478"/>
          <ac:cxnSpMkLst>
            <pc:docMk/>
            <pc:sldMk cId="1743918099" sldId="262"/>
            <ac:cxnSpMk id="63" creationId="{4F4B5674-6425-DB1B-D451-27F54D205339}"/>
          </ac:cxnSpMkLst>
        </pc:cxnChg>
        <pc:cxnChg chg="add del mod">
          <ac:chgData name="Ivo Bonfanti" userId="5f63cc5bd5763d56" providerId="LiveId" clId="{875B5074-4B89-4E23-ADDD-08364FBD9A80}" dt="2024-03-12T14:48:05.625" v="7359" actId="478"/>
          <ac:cxnSpMkLst>
            <pc:docMk/>
            <pc:sldMk cId="1743918099" sldId="262"/>
            <ac:cxnSpMk id="74" creationId="{21F5C853-FD8C-1CFD-1A8D-4D48E31CB880}"/>
          </ac:cxnSpMkLst>
        </pc:cxnChg>
        <pc:cxnChg chg="add del mod">
          <ac:chgData name="Ivo Bonfanti" userId="5f63cc5bd5763d56" providerId="LiveId" clId="{875B5074-4B89-4E23-ADDD-08364FBD9A80}" dt="2024-03-12T14:48:01.810" v="7358" actId="478"/>
          <ac:cxnSpMkLst>
            <pc:docMk/>
            <pc:sldMk cId="1743918099" sldId="262"/>
            <ac:cxnSpMk id="75" creationId="{C8BB451F-37B8-AD6C-D831-D5AA9F14F64A}"/>
          </ac:cxnSpMkLst>
        </pc:cxnChg>
        <pc:cxnChg chg="add del mod">
          <ac:chgData name="Ivo Bonfanti" userId="5f63cc5bd5763d56" providerId="LiveId" clId="{875B5074-4B89-4E23-ADDD-08364FBD9A80}" dt="2024-03-12T14:47:55.893" v="7354" actId="478"/>
          <ac:cxnSpMkLst>
            <pc:docMk/>
            <pc:sldMk cId="1743918099" sldId="262"/>
            <ac:cxnSpMk id="76" creationId="{BA401732-67EF-E395-ACF0-BF2049636ADF}"/>
          </ac:cxnSpMkLst>
        </pc:cxnChg>
        <pc:cxnChg chg="add del mod">
          <ac:chgData name="Ivo Bonfanti" userId="5f63cc5bd5763d56" providerId="LiveId" clId="{875B5074-4B89-4E23-ADDD-08364FBD9A80}" dt="2024-03-12T14:47:58.633" v="7356" actId="478"/>
          <ac:cxnSpMkLst>
            <pc:docMk/>
            <pc:sldMk cId="1743918099" sldId="262"/>
            <ac:cxnSpMk id="77" creationId="{07419393-275D-3C56-CD8F-D5266AA89F57}"/>
          </ac:cxnSpMkLst>
        </pc:cxnChg>
        <pc:cxnChg chg="add del mod">
          <ac:chgData name="Ivo Bonfanti" userId="5f63cc5bd5763d56" providerId="LiveId" clId="{875B5074-4B89-4E23-ADDD-08364FBD9A80}" dt="2024-03-12T15:14:33.047" v="7760" actId="478"/>
          <ac:cxnSpMkLst>
            <pc:docMk/>
            <pc:sldMk cId="1743918099" sldId="262"/>
            <ac:cxnSpMk id="82" creationId="{23C88A5C-C027-5DC3-DE22-57B0A895DBE4}"/>
          </ac:cxnSpMkLst>
        </pc:cxnChg>
        <pc:cxnChg chg="add del mod">
          <ac:chgData name="Ivo Bonfanti" userId="5f63cc5bd5763d56" providerId="LiveId" clId="{875B5074-4B89-4E23-ADDD-08364FBD9A80}" dt="2024-03-12T14:49:45.939" v="7375" actId="478"/>
          <ac:cxnSpMkLst>
            <pc:docMk/>
            <pc:sldMk cId="1743918099" sldId="262"/>
            <ac:cxnSpMk id="87" creationId="{8A9A8DCC-7882-90EF-027A-E1B60661F4F3}"/>
          </ac:cxnSpMkLst>
        </pc:cxnChg>
        <pc:cxnChg chg="add del mod">
          <ac:chgData name="Ivo Bonfanti" userId="5f63cc5bd5763d56" providerId="LiveId" clId="{875B5074-4B89-4E23-ADDD-08364FBD9A80}" dt="2024-03-12T14:56:33.699" v="7519" actId="478"/>
          <ac:cxnSpMkLst>
            <pc:docMk/>
            <pc:sldMk cId="1743918099" sldId="262"/>
            <ac:cxnSpMk id="92" creationId="{BF913C9A-2CC9-1A83-F3F9-62C1588F4668}"/>
          </ac:cxnSpMkLst>
        </pc:cxnChg>
        <pc:cxnChg chg="add del mod">
          <ac:chgData name="Ivo Bonfanti" userId="5f63cc5bd5763d56" providerId="LiveId" clId="{875B5074-4B89-4E23-ADDD-08364FBD9A80}" dt="2024-03-12T15:54:17.487" v="7885" actId="478"/>
          <ac:cxnSpMkLst>
            <pc:docMk/>
            <pc:sldMk cId="1743918099" sldId="262"/>
            <ac:cxnSpMk id="93" creationId="{30A2ECDD-EF4E-02A9-C98C-76295AEEE532}"/>
          </ac:cxnSpMkLst>
        </pc:cxnChg>
        <pc:cxnChg chg="add del mod">
          <ac:chgData name="Ivo Bonfanti" userId="5f63cc5bd5763d56" providerId="LiveId" clId="{875B5074-4B89-4E23-ADDD-08364FBD9A80}" dt="2024-03-12T15:54:16.634" v="7884" actId="478"/>
          <ac:cxnSpMkLst>
            <pc:docMk/>
            <pc:sldMk cId="1743918099" sldId="262"/>
            <ac:cxnSpMk id="104" creationId="{E3CFD909-A940-E6BD-F7CF-21A45BE86A2B}"/>
          </ac:cxnSpMkLst>
        </pc:cxnChg>
        <pc:cxnChg chg="add del mod">
          <ac:chgData name="Ivo Bonfanti" userId="5f63cc5bd5763d56" providerId="LiveId" clId="{875B5074-4B89-4E23-ADDD-08364FBD9A80}" dt="2024-03-12T15:54:14.340" v="7882" actId="478"/>
          <ac:cxnSpMkLst>
            <pc:docMk/>
            <pc:sldMk cId="1743918099" sldId="262"/>
            <ac:cxnSpMk id="132" creationId="{C8B7CF05-BD4C-9C19-97C0-AED42387797D}"/>
          </ac:cxnSpMkLst>
        </pc:cxnChg>
        <pc:cxnChg chg="add del mod">
          <ac:chgData name="Ivo Bonfanti" userId="5f63cc5bd5763d56" providerId="LiveId" clId="{875B5074-4B89-4E23-ADDD-08364FBD9A80}" dt="2024-03-12T15:54:15.600" v="7883" actId="478"/>
          <ac:cxnSpMkLst>
            <pc:docMk/>
            <pc:sldMk cId="1743918099" sldId="262"/>
            <ac:cxnSpMk id="174" creationId="{032C005C-CDF7-ABF1-313A-83D823692AD6}"/>
          </ac:cxnSpMkLst>
        </pc:cxnChg>
        <pc:cxnChg chg="add del">
          <ac:chgData name="Ivo Bonfanti" userId="5f63cc5bd5763d56" providerId="LiveId" clId="{875B5074-4B89-4E23-ADDD-08364FBD9A80}" dt="2024-03-12T15:56:44.521" v="7913" actId="478"/>
          <ac:cxnSpMkLst>
            <pc:docMk/>
            <pc:sldMk cId="1743918099" sldId="262"/>
            <ac:cxnSpMk id="208" creationId="{C5A21DD1-D1AA-D9EB-6044-526278278388}"/>
          </ac:cxnSpMkLst>
        </pc:cxnChg>
        <pc:cxnChg chg="add mod">
          <ac:chgData name="Ivo Bonfanti" userId="5f63cc5bd5763d56" providerId="LiveId" clId="{875B5074-4B89-4E23-ADDD-08364FBD9A80}" dt="2024-03-12T16:08:07.914" v="8024" actId="1076"/>
          <ac:cxnSpMkLst>
            <pc:docMk/>
            <pc:sldMk cId="1743918099" sldId="262"/>
            <ac:cxnSpMk id="210" creationId="{B069B215-EAED-4534-D3D1-7B561C11E58C}"/>
          </ac:cxnSpMkLst>
        </pc:cxnChg>
        <pc:cxnChg chg="add mod">
          <ac:chgData name="Ivo Bonfanti" userId="5f63cc5bd5763d56" providerId="LiveId" clId="{875B5074-4B89-4E23-ADDD-08364FBD9A80}" dt="2024-03-12T16:08:07.914" v="8024" actId="1076"/>
          <ac:cxnSpMkLst>
            <pc:docMk/>
            <pc:sldMk cId="1743918099" sldId="262"/>
            <ac:cxnSpMk id="211" creationId="{B8B19C65-3C36-AE29-AF02-B291AB3B6E47}"/>
          </ac:cxnSpMkLst>
        </pc:cxnChg>
        <pc:cxnChg chg="add mod">
          <ac:chgData name="Ivo Bonfanti" userId="5f63cc5bd5763d56" providerId="LiveId" clId="{875B5074-4B89-4E23-ADDD-08364FBD9A80}" dt="2024-03-12T16:08:07.914" v="8024" actId="1076"/>
          <ac:cxnSpMkLst>
            <pc:docMk/>
            <pc:sldMk cId="1743918099" sldId="262"/>
            <ac:cxnSpMk id="212" creationId="{79F6411C-0A8F-CC37-CA48-64CC3BB07E9D}"/>
          </ac:cxnSpMkLst>
        </pc:cxnChg>
        <pc:cxnChg chg="add mod">
          <ac:chgData name="Ivo Bonfanti" userId="5f63cc5bd5763d56" providerId="LiveId" clId="{875B5074-4B89-4E23-ADDD-08364FBD9A80}" dt="2024-03-12T16:08:07.914" v="8024" actId="1076"/>
          <ac:cxnSpMkLst>
            <pc:docMk/>
            <pc:sldMk cId="1743918099" sldId="262"/>
            <ac:cxnSpMk id="213" creationId="{D24629B1-8F8E-CA72-B61E-58A04F7C2864}"/>
          </ac:cxnSpMkLst>
        </pc:cxnChg>
        <pc:cxnChg chg="add mod">
          <ac:chgData name="Ivo Bonfanti" userId="5f63cc5bd5763d56" providerId="LiveId" clId="{875B5074-4B89-4E23-ADDD-08364FBD9A80}" dt="2024-03-12T16:08:07.914" v="8024" actId="1076"/>
          <ac:cxnSpMkLst>
            <pc:docMk/>
            <pc:sldMk cId="1743918099" sldId="262"/>
            <ac:cxnSpMk id="219" creationId="{BBDCC43C-09E4-092C-DBB2-D819C46F11D4}"/>
          </ac:cxnSpMkLst>
        </pc:cxnChg>
        <pc:cxnChg chg="add mod">
          <ac:chgData name="Ivo Bonfanti" userId="5f63cc5bd5763d56" providerId="LiveId" clId="{875B5074-4B89-4E23-ADDD-08364FBD9A80}" dt="2024-03-12T16:08:07.914" v="8024" actId="1076"/>
          <ac:cxnSpMkLst>
            <pc:docMk/>
            <pc:sldMk cId="1743918099" sldId="262"/>
            <ac:cxnSpMk id="223" creationId="{CB149AE3-EFFA-5C9A-340C-A81F21EBEC21}"/>
          </ac:cxnSpMkLst>
        </pc:cxnChg>
        <pc:cxnChg chg="add mod">
          <ac:chgData name="Ivo Bonfanti" userId="5f63cc5bd5763d56" providerId="LiveId" clId="{875B5074-4B89-4E23-ADDD-08364FBD9A80}" dt="2024-03-12T16:44:55.756" v="8304" actId="1076"/>
          <ac:cxnSpMkLst>
            <pc:docMk/>
            <pc:sldMk cId="1743918099" sldId="262"/>
            <ac:cxnSpMk id="233" creationId="{74293999-6087-C441-5471-4786059BD4F4}"/>
          </ac:cxnSpMkLst>
        </pc:cxnChg>
        <pc:cxnChg chg="add mod">
          <ac:chgData name="Ivo Bonfanti" userId="5f63cc5bd5763d56" providerId="LiveId" clId="{875B5074-4B89-4E23-ADDD-08364FBD9A80}" dt="2024-03-12T17:01:57.350" v="8422" actId="14100"/>
          <ac:cxnSpMkLst>
            <pc:docMk/>
            <pc:sldMk cId="1743918099" sldId="262"/>
            <ac:cxnSpMk id="254" creationId="{6EB201FF-2EAB-BD9E-9785-81C24AF2E686}"/>
          </ac:cxnSpMkLst>
        </pc:cxnChg>
        <pc:cxnChg chg="add mod">
          <ac:chgData name="Ivo Bonfanti" userId="5f63cc5bd5763d56" providerId="LiveId" clId="{875B5074-4B89-4E23-ADDD-08364FBD9A80}" dt="2024-03-13T17:53:36.446" v="10695" actId="14100"/>
          <ac:cxnSpMkLst>
            <pc:docMk/>
            <pc:sldMk cId="1743918099" sldId="262"/>
            <ac:cxnSpMk id="257" creationId="{7035B9E1-1E32-BFE9-FC12-06166E8513C6}"/>
          </ac:cxnSpMkLst>
        </pc:cxnChg>
        <pc:cxnChg chg="add mod">
          <ac:chgData name="Ivo Bonfanti" userId="5f63cc5bd5763d56" providerId="LiveId" clId="{875B5074-4B89-4E23-ADDD-08364FBD9A80}" dt="2024-03-13T17:53:41.601" v="10696" actId="14100"/>
          <ac:cxnSpMkLst>
            <pc:docMk/>
            <pc:sldMk cId="1743918099" sldId="262"/>
            <ac:cxnSpMk id="262" creationId="{DA345EC4-1711-45ED-0408-858FEE913C73}"/>
          </ac:cxnSpMkLst>
        </pc:cxnChg>
        <pc:cxnChg chg="add mod">
          <ac:chgData name="Ivo Bonfanti" userId="5f63cc5bd5763d56" providerId="LiveId" clId="{875B5074-4B89-4E23-ADDD-08364FBD9A80}" dt="2024-03-12T17:00:38.984" v="8411"/>
          <ac:cxnSpMkLst>
            <pc:docMk/>
            <pc:sldMk cId="1743918099" sldId="262"/>
            <ac:cxnSpMk id="288" creationId="{0D06E651-FE47-E2B4-07AE-2BF7BDB54C47}"/>
          </ac:cxnSpMkLst>
        </pc:cxnChg>
      </pc:sldChg>
      <pc:sldChg chg="addSp delSp modSp new mod">
        <pc:chgData name="Ivo Bonfanti" userId="5f63cc5bd5763d56" providerId="LiveId" clId="{875B5074-4B89-4E23-ADDD-08364FBD9A80}" dt="2024-03-25T11:16:03.593" v="20009"/>
        <pc:sldMkLst>
          <pc:docMk/>
          <pc:sldMk cId="3706588791" sldId="263"/>
        </pc:sldMkLst>
        <pc:spChg chg="del">
          <ac:chgData name="Ivo Bonfanti" userId="5f63cc5bd5763d56" providerId="LiveId" clId="{875B5074-4B89-4E23-ADDD-08364FBD9A80}" dt="2024-03-13T10:37:22.045" v="8489" actId="478"/>
          <ac:spMkLst>
            <pc:docMk/>
            <pc:sldMk cId="3706588791" sldId="263"/>
            <ac:spMk id="2" creationId="{29DAE43B-6A26-A7E1-A4B3-1EB06B5D06F4}"/>
          </ac:spMkLst>
        </pc:spChg>
        <pc:spChg chg="add del mod">
          <ac:chgData name="Ivo Bonfanti" userId="5f63cc5bd5763d56" providerId="LiveId" clId="{875B5074-4B89-4E23-ADDD-08364FBD9A80}" dt="2024-03-13T14:50:58.480" v="9537"/>
          <ac:spMkLst>
            <pc:docMk/>
            <pc:sldMk cId="3706588791" sldId="263"/>
            <ac:spMk id="2" creationId="{63301BB5-3914-FC2D-35A4-068BDCF1CF94}"/>
          </ac:spMkLst>
        </pc:spChg>
        <pc:spChg chg="add mod">
          <ac:chgData name="Ivo Bonfanti" userId="5f63cc5bd5763d56" providerId="LiveId" clId="{875B5074-4B89-4E23-ADDD-08364FBD9A80}" dt="2024-03-14T09:52:25.702" v="10862" actId="692"/>
          <ac:spMkLst>
            <pc:docMk/>
            <pc:sldMk cId="3706588791" sldId="263"/>
            <ac:spMk id="3" creationId="{12ACA1E9-7E23-30C1-D103-D8C7A011F147}"/>
          </ac:spMkLst>
        </pc:spChg>
        <pc:spChg chg="del">
          <ac:chgData name="Ivo Bonfanti" userId="5f63cc5bd5763d56" providerId="LiveId" clId="{875B5074-4B89-4E23-ADDD-08364FBD9A80}" dt="2024-03-13T10:37:23.994" v="8490" actId="478"/>
          <ac:spMkLst>
            <pc:docMk/>
            <pc:sldMk cId="3706588791" sldId="263"/>
            <ac:spMk id="3" creationId="{8D8572D8-5A70-A658-62DC-9F9D58D5354E}"/>
          </ac:spMkLst>
        </pc:spChg>
        <pc:spChg chg="add mod">
          <ac:chgData name="Ivo Bonfanti" userId="5f63cc5bd5763d56" providerId="LiveId" clId="{875B5074-4B89-4E23-ADDD-08364FBD9A80}" dt="2024-03-13T15:22:09.795" v="9762" actId="1076"/>
          <ac:spMkLst>
            <pc:docMk/>
            <pc:sldMk cId="3706588791" sldId="263"/>
            <ac:spMk id="4" creationId="{85489BEE-A2FC-2925-D555-6696BA39AE27}"/>
          </ac:spMkLst>
        </pc:spChg>
        <pc:spChg chg="add mod">
          <ac:chgData name="Ivo Bonfanti" userId="5f63cc5bd5763d56" providerId="LiveId" clId="{875B5074-4B89-4E23-ADDD-08364FBD9A80}" dt="2024-03-13T18:11:23.570" v="10765" actId="113"/>
          <ac:spMkLst>
            <pc:docMk/>
            <pc:sldMk cId="3706588791" sldId="263"/>
            <ac:spMk id="6" creationId="{1A3F2F44-387C-EFAC-B90F-314067C24807}"/>
          </ac:spMkLst>
        </pc:spChg>
        <pc:spChg chg="add mod">
          <ac:chgData name="Ivo Bonfanti" userId="5f63cc5bd5763d56" providerId="LiveId" clId="{875B5074-4B89-4E23-ADDD-08364FBD9A80}" dt="2024-03-14T09:52:01.554" v="10857" actId="692"/>
          <ac:spMkLst>
            <pc:docMk/>
            <pc:sldMk cId="3706588791" sldId="263"/>
            <ac:spMk id="7" creationId="{7EAD5E3A-0281-1BE5-5A23-0FFF0FFBD0AC}"/>
          </ac:spMkLst>
        </pc:spChg>
        <pc:spChg chg="add del">
          <ac:chgData name="Ivo Bonfanti" userId="5f63cc5bd5763d56" providerId="LiveId" clId="{875B5074-4B89-4E23-ADDD-08364FBD9A80}" dt="2024-03-13T15:06:29.269" v="9679" actId="478"/>
          <ac:spMkLst>
            <pc:docMk/>
            <pc:sldMk cId="3706588791" sldId="263"/>
            <ac:spMk id="8" creationId="{FD257409-5194-D80D-F8F4-B3080A048935}"/>
          </ac:spMkLst>
        </pc:spChg>
        <pc:spChg chg="add mod">
          <ac:chgData name="Ivo Bonfanti" userId="5f63cc5bd5763d56" providerId="LiveId" clId="{875B5074-4B89-4E23-ADDD-08364FBD9A80}" dt="2024-03-14T09:52:19.430" v="10860" actId="692"/>
          <ac:spMkLst>
            <pc:docMk/>
            <pc:sldMk cId="3706588791" sldId="263"/>
            <ac:spMk id="13" creationId="{DA7C584D-9FD4-0853-F663-C06AD259D767}"/>
          </ac:spMkLst>
        </pc:spChg>
        <pc:spChg chg="add mod ord">
          <ac:chgData name="Ivo Bonfanti" userId="5f63cc5bd5763d56" providerId="LiveId" clId="{875B5074-4B89-4E23-ADDD-08364FBD9A80}" dt="2024-03-13T15:23:46.247" v="9776" actId="2085"/>
          <ac:spMkLst>
            <pc:docMk/>
            <pc:sldMk cId="3706588791" sldId="263"/>
            <ac:spMk id="18" creationId="{48D90CC7-3DFE-2CE5-B593-AD0F387FF2D8}"/>
          </ac:spMkLst>
        </pc:spChg>
        <pc:spChg chg="add del mod">
          <ac:chgData name="Ivo Bonfanti" userId="5f63cc5bd5763d56" providerId="LiveId" clId="{875B5074-4B89-4E23-ADDD-08364FBD9A80}" dt="2024-03-13T11:30:28.474" v="9252" actId="21"/>
          <ac:spMkLst>
            <pc:docMk/>
            <pc:sldMk cId="3706588791" sldId="263"/>
            <ac:spMk id="18" creationId="{DAE2DBAE-66A3-6A1D-7B88-1103BF6E8F04}"/>
          </ac:spMkLst>
        </pc:spChg>
        <pc:spChg chg="add del mod ord">
          <ac:chgData name="Ivo Bonfanti" userId="5f63cc5bd5763d56" providerId="LiveId" clId="{875B5074-4B89-4E23-ADDD-08364FBD9A80}" dt="2024-03-13T16:32:18.804" v="10487" actId="478"/>
          <ac:spMkLst>
            <pc:docMk/>
            <pc:sldMk cId="3706588791" sldId="263"/>
            <ac:spMk id="19" creationId="{A7B4C181-ED9E-E06E-2BC6-3C569B85259B}"/>
          </ac:spMkLst>
        </pc:spChg>
        <pc:spChg chg="add mod ord">
          <ac:chgData name="Ivo Bonfanti" userId="5f63cc5bd5763d56" providerId="LiveId" clId="{875B5074-4B89-4E23-ADDD-08364FBD9A80}" dt="2024-03-13T16:06:11.010" v="10326" actId="207"/>
          <ac:spMkLst>
            <pc:docMk/>
            <pc:sldMk cId="3706588791" sldId="263"/>
            <ac:spMk id="20" creationId="{B35E2B1C-7B15-9FB0-17D0-F0A239AF69E0}"/>
          </ac:spMkLst>
        </pc:spChg>
        <pc:spChg chg="add del mod">
          <ac:chgData name="Ivo Bonfanti" userId="5f63cc5bd5763d56" providerId="LiveId" clId="{875B5074-4B89-4E23-ADDD-08364FBD9A80}" dt="2024-03-13T11:30:28.474" v="9252" actId="21"/>
          <ac:spMkLst>
            <pc:docMk/>
            <pc:sldMk cId="3706588791" sldId="263"/>
            <ac:spMk id="21" creationId="{01282469-C19B-D27C-2F7D-25712096BD13}"/>
          </ac:spMkLst>
        </pc:spChg>
        <pc:spChg chg="add mod">
          <ac:chgData name="Ivo Bonfanti" userId="5f63cc5bd5763d56" providerId="LiveId" clId="{875B5074-4B89-4E23-ADDD-08364FBD9A80}" dt="2024-03-13T16:32:16.021" v="10486"/>
          <ac:spMkLst>
            <pc:docMk/>
            <pc:sldMk cId="3706588791" sldId="263"/>
            <ac:spMk id="21" creationId="{BFADDF6A-141F-EDC5-42D8-3F229BAA2A5E}"/>
          </ac:spMkLst>
        </pc:spChg>
        <pc:spChg chg="add del mod">
          <ac:chgData name="Ivo Bonfanti" userId="5f63cc5bd5763d56" providerId="LiveId" clId="{875B5074-4B89-4E23-ADDD-08364FBD9A80}" dt="2024-03-13T11:30:28.474" v="9252" actId="21"/>
          <ac:spMkLst>
            <pc:docMk/>
            <pc:sldMk cId="3706588791" sldId="263"/>
            <ac:spMk id="37" creationId="{D8EA7203-FDD9-B9B8-CA55-77C9C1E02322}"/>
          </ac:spMkLst>
        </pc:spChg>
        <pc:spChg chg="add del mod">
          <ac:chgData name="Ivo Bonfanti" userId="5f63cc5bd5763d56" providerId="LiveId" clId="{875B5074-4B89-4E23-ADDD-08364FBD9A80}" dt="2024-03-13T11:30:28.474" v="9252" actId="21"/>
          <ac:spMkLst>
            <pc:docMk/>
            <pc:sldMk cId="3706588791" sldId="263"/>
            <ac:spMk id="38" creationId="{E6ED3093-1F97-159B-BC2B-87E7244BBE8D}"/>
          </ac:spMkLst>
        </pc:spChg>
        <pc:spChg chg="add mod">
          <ac:chgData name="Ivo Bonfanti" userId="5f63cc5bd5763d56" providerId="LiveId" clId="{875B5074-4B89-4E23-ADDD-08364FBD9A80}" dt="2024-03-13T14:46:38.189" v="9498" actId="1076"/>
          <ac:spMkLst>
            <pc:docMk/>
            <pc:sldMk cId="3706588791" sldId="263"/>
            <ac:spMk id="51" creationId="{A148BEAC-FD02-0579-1960-29537D1DC394}"/>
          </ac:spMkLst>
        </pc:spChg>
        <pc:spChg chg="add mod">
          <ac:chgData name="Ivo Bonfanti" userId="5f63cc5bd5763d56" providerId="LiveId" clId="{875B5074-4B89-4E23-ADDD-08364FBD9A80}" dt="2024-03-13T14:50:44.679" v="9534" actId="14100"/>
          <ac:spMkLst>
            <pc:docMk/>
            <pc:sldMk cId="3706588791" sldId="263"/>
            <ac:spMk id="52" creationId="{0AF306FB-8B56-FA9E-BBA7-FB5A071405FE}"/>
          </ac:spMkLst>
        </pc:spChg>
        <pc:spChg chg="add mod">
          <ac:chgData name="Ivo Bonfanti" userId="5f63cc5bd5763d56" providerId="LiveId" clId="{875B5074-4B89-4E23-ADDD-08364FBD9A80}" dt="2024-03-13T14:44:42.094" v="9481" actId="1076"/>
          <ac:spMkLst>
            <pc:docMk/>
            <pc:sldMk cId="3706588791" sldId="263"/>
            <ac:spMk id="53" creationId="{168D04E0-6DF2-2070-0EA1-D6874231E920}"/>
          </ac:spMkLst>
        </pc:spChg>
        <pc:spChg chg="add mod">
          <ac:chgData name="Ivo Bonfanti" userId="5f63cc5bd5763d56" providerId="LiveId" clId="{875B5074-4B89-4E23-ADDD-08364FBD9A80}" dt="2024-03-13T14:44:42.094" v="9481" actId="1076"/>
          <ac:spMkLst>
            <pc:docMk/>
            <pc:sldMk cId="3706588791" sldId="263"/>
            <ac:spMk id="54" creationId="{2903DEE8-AA6B-F97A-29B5-1678A4E70D51}"/>
          </ac:spMkLst>
        </pc:spChg>
        <pc:spChg chg="add mod">
          <ac:chgData name="Ivo Bonfanti" userId="5f63cc5bd5763d56" providerId="LiveId" clId="{875B5074-4B89-4E23-ADDD-08364FBD9A80}" dt="2024-03-13T16:34:17.504" v="10496" actId="14100"/>
          <ac:spMkLst>
            <pc:docMk/>
            <pc:sldMk cId="3706588791" sldId="263"/>
            <ac:spMk id="55" creationId="{E49D6849-F850-B3D9-6D05-A76E82DAF148}"/>
          </ac:spMkLst>
        </pc:spChg>
        <pc:spChg chg="add mod">
          <ac:chgData name="Ivo Bonfanti" userId="5f63cc5bd5763d56" providerId="LiveId" clId="{875B5074-4B89-4E23-ADDD-08364FBD9A80}" dt="2024-03-13T14:48:42.753" v="9511" actId="1076"/>
          <ac:spMkLst>
            <pc:docMk/>
            <pc:sldMk cId="3706588791" sldId="263"/>
            <ac:spMk id="56" creationId="{19E46DF7-4156-B4CB-9D06-299AAB844BE5}"/>
          </ac:spMkLst>
        </pc:spChg>
        <pc:spChg chg="add mod">
          <ac:chgData name="Ivo Bonfanti" userId="5f63cc5bd5763d56" providerId="LiveId" clId="{875B5074-4B89-4E23-ADDD-08364FBD9A80}" dt="2024-03-13T14:44:42.094" v="9481" actId="1076"/>
          <ac:spMkLst>
            <pc:docMk/>
            <pc:sldMk cId="3706588791" sldId="263"/>
            <ac:spMk id="57" creationId="{FA6D1084-605E-B1F2-B5A0-15B09D809FE9}"/>
          </ac:spMkLst>
        </pc:spChg>
        <pc:spChg chg="add mod">
          <ac:chgData name="Ivo Bonfanti" userId="5f63cc5bd5763d56" providerId="LiveId" clId="{875B5074-4B89-4E23-ADDD-08364FBD9A80}" dt="2024-03-13T14:48:58.450" v="9517" actId="1076"/>
          <ac:spMkLst>
            <pc:docMk/>
            <pc:sldMk cId="3706588791" sldId="263"/>
            <ac:spMk id="58" creationId="{E27F315D-9CDE-2AB1-E43B-005854397FB1}"/>
          </ac:spMkLst>
        </pc:spChg>
        <pc:spChg chg="add mod">
          <ac:chgData name="Ivo Bonfanti" userId="5f63cc5bd5763d56" providerId="LiveId" clId="{875B5074-4B89-4E23-ADDD-08364FBD9A80}" dt="2024-03-13T14:47:44.329" v="9505" actId="1076"/>
          <ac:spMkLst>
            <pc:docMk/>
            <pc:sldMk cId="3706588791" sldId="263"/>
            <ac:spMk id="59" creationId="{6E1FE23F-D6D7-A073-D7D4-772DC1B8CA18}"/>
          </ac:spMkLst>
        </pc:spChg>
        <pc:spChg chg="add mod">
          <ac:chgData name="Ivo Bonfanti" userId="5f63cc5bd5763d56" providerId="LiveId" clId="{875B5074-4B89-4E23-ADDD-08364FBD9A80}" dt="2024-03-13T14:44:42.094" v="9481" actId="1076"/>
          <ac:spMkLst>
            <pc:docMk/>
            <pc:sldMk cId="3706588791" sldId="263"/>
            <ac:spMk id="60" creationId="{76E7ACE2-85D7-9BE4-E336-7E1F9B2248DF}"/>
          </ac:spMkLst>
        </pc:spChg>
        <pc:grpChg chg="mod">
          <ac:chgData name="Ivo Bonfanti" userId="5f63cc5bd5763d56" providerId="LiveId" clId="{875B5074-4B89-4E23-ADDD-08364FBD9A80}" dt="2024-03-25T11:16:03.593" v="20009"/>
          <ac:grpSpMkLst>
            <pc:docMk/>
            <pc:sldMk cId="3706588791" sldId="263"/>
            <ac:grpSpMk id="9" creationId="{2D1ABC11-8B60-0D0E-FD9E-3645C8A915E1}"/>
          </ac:grpSpMkLst>
        </pc:grpChg>
        <pc:graphicFrameChg chg="add mod modGraphic">
          <ac:chgData name="Ivo Bonfanti" userId="5f63cc5bd5763d56" providerId="LiveId" clId="{875B5074-4B89-4E23-ADDD-08364FBD9A80}" dt="2024-03-13T16:34:32.782" v="10497" actId="1076"/>
          <ac:graphicFrameMkLst>
            <pc:docMk/>
            <pc:sldMk cId="3706588791" sldId="263"/>
            <ac:graphicFrameMk id="10" creationId="{9E5574FC-AA2A-7DBC-E4B0-B07095EEFB81}"/>
          </ac:graphicFrameMkLst>
        </pc:graphicFrameChg>
        <pc:picChg chg="add mod">
          <ac:chgData name="Ivo Bonfanti" userId="5f63cc5bd5763d56" providerId="LiveId" clId="{875B5074-4B89-4E23-ADDD-08364FBD9A80}" dt="2024-03-13T10:37:52.908" v="8492"/>
          <ac:picMkLst>
            <pc:docMk/>
            <pc:sldMk cId="3706588791" sldId="263"/>
            <ac:picMk id="5" creationId="{0AA91C28-536C-B369-8A23-E23C16C62A54}"/>
          </ac:picMkLst>
        </pc:picChg>
        <pc:picChg chg="add del mod">
          <ac:chgData name="Ivo Bonfanti" userId="5f63cc5bd5763d56" providerId="LiveId" clId="{875B5074-4B89-4E23-ADDD-08364FBD9A80}" dt="2024-03-13T10:56:59.620" v="8781" actId="478"/>
          <ac:picMkLst>
            <pc:docMk/>
            <pc:sldMk cId="3706588791" sldId="263"/>
            <ac:picMk id="9" creationId="{3CFFF463-025C-2B47-87C9-D82C970BD151}"/>
          </ac:picMkLst>
        </pc:picChg>
        <pc:picChg chg="add mod">
          <ac:chgData name="Ivo Bonfanti" userId="5f63cc5bd5763d56" providerId="LiveId" clId="{875B5074-4B89-4E23-ADDD-08364FBD9A80}" dt="2024-03-13T16:34:37.404" v="10498" actId="1076"/>
          <ac:picMkLst>
            <pc:docMk/>
            <pc:sldMk cId="3706588791" sldId="263"/>
            <ac:picMk id="11" creationId="{2BCFE22D-2A10-FF83-2322-646AD15FC179}"/>
          </ac:picMkLst>
        </pc:picChg>
        <pc:picChg chg="add mod">
          <ac:chgData name="Ivo Bonfanti" userId="5f63cc5bd5763d56" providerId="LiveId" clId="{875B5074-4B89-4E23-ADDD-08364FBD9A80}" dt="2024-03-13T16:34:56.520" v="10500" actId="1076"/>
          <ac:picMkLst>
            <pc:docMk/>
            <pc:sldMk cId="3706588791" sldId="263"/>
            <ac:picMk id="12" creationId="{5712F1BE-8F0A-EA37-B422-D8D4F95934DB}"/>
          </ac:picMkLst>
        </pc:picChg>
        <pc:picChg chg="add del mod">
          <ac:chgData name="Ivo Bonfanti" userId="5f63cc5bd5763d56" providerId="LiveId" clId="{875B5074-4B89-4E23-ADDD-08364FBD9A80}" dt="2024-03-13T15:39:36.229" v="10131" actId="478"/>
          <ac:picMkLst>
            <pc:docMk/>
            <pc:sldMk cId="3706588791" sldId="263"/>
            <ac:picMk id="14" creationId="{E5CAADC7-9784-2D15-05C4-C1B5D0661A14}"/>
          </ac:picMkLst>
        </pc:picChg>
        <pc:picChg chg="add del mod">
          <ac:chgData name="Ivo Bonfanti" userId="5f63cc5bd5763d56" providerId="LiveId" clId="{875B5074-4B89-4E23-ADDD-08364FBD9A80}" dt="2024-03-13T11:30:28.474" v="9252" actId="21"/>
          <ac:picMkLst>
            <pc:docMk/>
            <pc:sldMk cId="3706588791" sldId="263"/>
            <ac:picMk id="15" creationId="{67D31376-0032-A63B-AE9E-7ADA8CA6B8EA}"/>
          </ac:picMkLst>
        </pc:picChg>
        <pc:picChg chg="add mod">
          <ac:chgData name="Ivo Bonfanti" userId="5f63cc5bd5763d56" providerId="LiveId" clId="{875B5074-4B89-4E23-ADDD-08364FBD9A80}" dt="2024-03-13T18:05:11.164" v="10738" actId="1076"/>
          <ac:picMkLst>
            <pc:docMk/>
            <pc:sldMk cId="3706588791" sldId="263"/>
            <ac:picMk id="15" creationId="{FD60DCC7-C1A7-81D5-3D98-0D490095FD2C}"/>
          </ac:picMkLst>
        </pc:picChg>
        <pc:picChg chg="add mod">
          <ac:chgData name="Ivo Bonfanti" userId="5f63cc5bd5763d56" providerId="LiveId" clId="{875B5074-4B89-4E23-ADDD-08364FBD9A80}" dt="2024-03-13T18:05:14.050" v="10739" actId="1076"/>
          <ac:picMkLst>
            <pc:docMk/>
            <pc:sldMk cId="3706588791" sldId="263"/>
            <ac:picMk id="16" creationId="{E180F960-4B16-179A-1E88-B8DB47F4EEF3}"/>
          </ac:picMkLst>
        </pc:picChg>
        <pc:picChg chg="add mod">
          <ac:chgData name="Ivo Bonfanti" userId="5f63cc5bd5763d56" providerId="LiveId" clId="{875B5074-4B89-4E23-ADDD-08364FBD9A80}" dt="2024-03-13T18:02:17.335" v="10731" actId="1076"/>
          <ac:picMkLst>
            <pc:docMk/>
            <pc:sldMk cId="3706588791" sldId="263"/>
            <ac:picMk id="17" creationId="{950F60A2-5703-58BA-989C-4128B645EA04}"/>
          </ac:picMkLst>
        </pc:picChg>
        <pc:picChg chg="add del mod">
          <ac:chgData name="Ivo Bonfanti" userId="5f63cc5bd5763d56" providerId="LiveId" clId="{875B5074-4B89-4E23-ADDD-08364FBD9A80}" dt="2024-03-13T11:30:28.474" v="9252" actId="21"/>
          <ac:picMkLst>
            <pc:docMk/>
            <pc:sldMk cId="3706588791" sldId="263"/>
            <ac:picMk id="19" creationId="{054F7207-E731-9331-689A-A4F0B1C283D1}"/>
          </ac:picMkLst>
        </pc:picChg>
        <pc:picChg chg="add del mod">
          <ac:chgData name="Ivo Bonfanti" userId="5f63cc5bd5763d56" providerId="LiveId" clId="{875B5074-4B89-4E23-ADDD-08364FBD9A80}" dt="2024-03-13T11:30:28.474" v="9252" actId="21"/>
          <ac:picMkLst>
            <pc:docMk/>
            <pc:sldMk cId="3706588791" sldId="263"/>
            <ac:picMk id="22" creationId="{CDD28652-6280-3862-86E2-27B979FF9D31}"/>
          </ac:picMkLst>
        </pc:picChg>
        <pc:picChg chg="add mod">
          <ac:chgData name="Ivo Bonfanti" userId="5f63cc5bd5763d56" providerId="LiveId" clId="{875B5074-4B89-4E23-ADDD-08364FBD9A80}" dt="2024-03-13T14:44:42.094" v="9481" actId="1076"/>
          <ac:picMkLst>
            <pc:docMk/>
            <pc:sldMk cId="3706588791" sldId="263"/>
            <ac:picMk id="39" creationId="{73D0F01E-E338-0C40-0E32-801CAE7AB1F4}"/>
          </ac:picMkLst>
        </pc:picChg>
        <pc:picChg chg="add mod">
          <ac:chgData name="Ivo Bonfanti" userId="5f63cc5bd5763d56" providerId="LiveId" clId="{875B5074-4B89-4E23-ADDD-08364FBD9A80}" dt="2024-03-13T14:44:42.094" v="9481" actId="1076"/>
          <ac:picMkLst>
            <pc:docMk/>
            <pc:sldMk cId="3706588791" sldId="263"/>
            <ac:picMk id="40" creationId="{0237C916-0E0E-831E-F4C0-0CB3D8B6B31C}"/>
          </ac:picMkLst>
        </pc:picChg>
        <pc:picChg chg="add mod">
          <ac:chgData name="Ivo Bonfanti" userId="5f63cc5bd5763d56" providerId="LiveId" clId="{875B5074-4B89-4E23-ADDD-08364FBD9A80}" dt="2024-03-13T14:44:42.094" v="9481" actId="1076"/>
          <ac:picMkLst>
            <pc:docMk/>
            <pc:sldMk cId="3706588791" sldId="263"/>
            <ac:picMk id="41" creationId="{DF15AF23-9501-E24E-CD44-AE2A46002010}"/>
          </ac:picMkLst>
        </pc:picChg>
        <pc:picChg chg="add mod">
          <ac:chgData name="Ivo Bonfanti" userId="5f63cc5bd5763d56" providerId="LiveId" clId="{875B5074-4B89-4E23-ADDD-08364FBD9A80}" dt="2024-03-13T14:44:42.094" v="9481" actId="1076"/>
          <ac:picMkLst>
            <pc:docMk/>
            <pc:sldMk cId="3706588791" sldId="263"/>
            <ac:picMk id="42" creationId="{CFF71A35-5515-12EF-FC70-8D5E47EED043}"/>
          </ac:picMkLst>
        </pc:picChg>
        <pc:picChg chg="add mod">
          <ac:chgData name="Ivo Bonfanti" userId="5f63cc5bd5763d56" providerId="LiveId" clId="{875B5074-4B89-4E23-ADDD-08364FBD9A80}" dt="2024-03-13T14:44:42.094" v="9481" actId="1076"/>
          <ac:picMkLst>
            <pc:docMk/>
            <pc:sldMk cId="3706588791" sldId="263"/>
            <ac:picMk id="43" creationId="{8B59D2B1-F52E-FE9D-350F-C2838092E80E}"/>
          </ac:picMkLst>
        </pc:picChg>
        <pc:picChg chg="add mod">
          <ac:chgData name="Ivo Bonfanti" userId="5f63cc5bd5763d56" providerId="LiveId" clId="{875B5074-4B89-4E23-ADDD-08364FBD9A80}" dt="2024-03-13T14:44:42.094" v="9481" actId="1076"/>
          <ac:picMkLst>
            <pc:docMk/>
            <pc:sldMk cId="3706588791" sldId="263"/>
            <ac:picMk id="44" creationId="{13BA3F8A-0EF4-2628-006F-6C921635E2FD}"/>
          </ac:picMkLst>
        </pc:picChg>
        <pc:picChg chg="add mod">
          <ac:chgData name="Ivo Bonfanti" userId="5f63cc5bd5763d56" providerId="LiveId" clId="{875B5074-4B89-4E23-ADDD-08364FBD9A80}" dt="2024-03-13T14:44:42.094" v="9481" actId="1076"/>
          <ac:picMkLst>
            <pc:docMk/>
            <pc:sldMk cId="3706588791" sldId="263"/>
            <ac:picMk id="45" creationId="{B63BE396-1664-E735-D4EE-AB4F17457965}"/>
          </ac:picMkLst>
        </pc:picChg>
        <pc:picChg chg="add mod">
          <ac:chgData name="Ivo Bonfanti" userId="5f63cc5bd5763d56" providerId="LiveId" clId="{875B5074-4B89-4E23-ADDD-08364FBD9A80}" dt="2024-03-13T14:44:42.094" v="9481" actId="1076"/>
          <ac:picMkLst>
            <pc:docMk/>
            <pc:sldMk cId="3706588791" sldId="263"/>
            <ac:picMk id="46" creationId="{3C274784-99F4-1E32-1822-D576CDE82C8E}"/>
          </ac:picMkLst>
        </pc:picChg>
        <pc:inkChg chg="add mod">
          <ac:chgData name="Ivo Bonfanti" userId="5f63cc5bd5763d56" providerId="LiveId" clId="{875B5074-4B89-4E23-ADDD-08364FBD9A80}" dt="2024-03-25T11:16:03.593" v="20009"/>
          <ac:inkMkLst>
            <pc:docMk/>
            <pc:sldMk cId="3706588791" sldId="263"/>
            <ac:inkMk id="2" creationId="{6AEACA1A-5616-FEE4-1672-9918539EF306}"/>
          </ac:inkMkLst>
        </pc:inkChg>
        <pc:inkChg chg="add mod">
          <ac:chgData name="Ivo Bonfanti" userId="5f63cc5bd5763d56" providerId="LiveId" clId="{875B5074-4B89-4E23-ADDD-08364FBD9A80}" dt="2024-03-25T11:16:03.593" v="20009"/>
          <ac:inkMkLst>
            <pc:docMk/>
            <pc:sldMk cId="3706588791" sldId="263"/>
            <ac:inkMk id="8" creationId="{03CB2D18-9723-0AA3-A7BE-CDC7A59C1724}"/>
          </ac:inkMkLst>
        </pc:inkChg>
        <pc:cxnChg chg="add del mod">
          <ac:chgData name="Ivo Bonfanti" userId="5f63cc5bd5763d56" providerId="LiveId" clId="{875B5074-4B89-4E23-ADDD-08364FBD9A80}" dt="2024-03-13T11:30:28.474" v="9252" actId="21"/>
          <ac:cxnSpMkLst>
            <pc:docMk/>
            <pc:sldMk cId="3706588791" sldId="263"/>
            <ac:cxnSpMk id="17" creationId="{229D4082-1D4A-B3C5-B5C9-7AA9BDAD2EF6}"/>
          </ac:cxnSpMkLst>
        </pc:cxnChg>
        <pc:cxnChg chg="add del mod">
          <ac:chgData name="Ivo Bonfanti" userId="5f63cc5bd5763d56" providerId="LiveId" clId="{875B5074-4B89-4E23-ADDD-08364FBD9A80}" dt="2024-03-13T11:30:28.474" v="9252" actId="21"/>
          <ac:cxnSpMkLst>
            <pc:docMk/>
            <pc:sldMk cId="3706588791" sldId="263"/>
            <ac:cxnSpMk id="20" creationId="{078D2911-44FA-54A1-A6EE-E9A8D7D25CBF}"/>
          </ac:cxnSpMkLst>
        </pc:cxnChg>
        <pc:cxnChg chg="add mod">
          <ac:chgData name="Ivo Bonfanti" userId="5f63cc5bd5763d56" providerId="LiveId" clId="{875B5074-4B89-4E23-ADDD-08364FBD9A80}" dt="2024-03-13T16:32:49.011" v="10490" actId="692"/>
          <ac:cxnSpMkLst>
            <pc:docMk/>
            <pc:sldMk cId="3706588791" sldId="263"/>
            <ac:cxnSpMk id="23" creationId="{D12B728F-58D7-A2D2-6F6E-8C43CDA45FF9}"/>
          </ac:cxnSpMkLst>
        </pc:cxnChg>
        <pc:cxnChg chg="add del mod">
          <ac:chgData name="Ivo Bonfanti" userId="5f63cc5bd5763d56" providerId="LiveId" clId="{875B5074-4B89-4E23-ADDD-08364FBD9A80}" dt="2024-03-13T11:30:28.474" v="9252" actId="21"/>
          <ac:cxnSpMkLst>
            <pc:docMk/>
            <pc:sldMk cId="3706588791" sldId="263"/>
            <ac:cxnSpMk id="23" creationId="{ED0F8CC5-CB29-88E1-B4C5-1E04EBDAB430}"/>
          </ac:cxnSpMkLst>
        </pc:cxnChg>
        <pc:cxnChg chg="add mod">
          <ac:chgData name="Ivo Bonfanti" userId="5f63cc5bd5763d56" providerId="LiveId" clId="{875B5074-4B89-4E23-ADDD-08364FBD9A80}" dt="2024-03-13T16:33:48.360" v="10494" actId="14100"/>
          <ac:cxnSpMkLst>
            <pc:docMk/>
            <pc:sldMk cId="3706588791" sldId="263"/>
            <ac:cxnSpMk id="25" creationId="{27C0EDBC-0C73-C15A-5DB2-F474719437FF}"/>
          </ac:cxnSpMkLst>
        </pc:cxnChg>
        <pc:cxnChg chg="add del mod">
          <ac:chgData name="Ivo Bonfanti" userId="5f63cc5bd5763d56" providerId="LiveId" clId="{875B5074-4B89-4E23-ADDD-08364FBD9A80}" dt="2024-03-13T11:30:28.474" v="9252" actId="21"/>
          <ac:cxnSpMkLst>
            <pc:docMk/>
            <pc:sldMk cId="3706588791" sldId="263"/>
            <ac:cxnSpMk id="25" creationId="{A82B5975-E701-5E39-DEA8-6A8B0801F270}"/>
          </ac:cxnSpMkLst>
        </pc:cxnChg>
        <pc:cxnChg chg="add del mod">
          <ac:chgData name="Ivo Bonfanti" userId="5f63cc5bd5763d56" providerId="LiveId" clId="{875B5074-4B89-4E23-ADDD-08364FBD9A80}" dt="2024-03-13T11:34:21.643" v="9292" actId="478"/>
          <ac:cxnSpMkLst>
            <pc:docMk/>
            <pc:sldMk cId="3706588791" sldId="263"/>
            <ac:cxnSpMk id="48" creationId="{FB73E0BF-856F-74DB-E879-06869F5E7C7B}"/>
          </ac:cxnSpMkLst>
        </pc:cxnChg>
      </pc:sldChg>
      <pc:sldChg chg="addSp delSp modSp new mod">
        <pc:chgData name="Ivo Bonfanti" userId="5f63cc5bd5763d56" providerId="LiveId" clId="{875B5074-4B89-4E23-ADDD-08364FBD9A80}" dt="2024-03-25T11:16:17.411" v="20030"/>
        <pc:sldMkLst>
          <pc:docMk/>
          <pc:sldMk cId="2413260657" sldId="264"/>
        </pc:sldMkLst>
        <pc:spChg chg="add del mod">
          <ac:chgData name="Ivo Bonfanti" userId="5f63cc5bd5763d56" providerId="LiveId" clId="{875B5074-4B89-4E23-ADDD-08364FBD9A80}" dt="2024-03-15T13:29:51.433" v="11541" actId="478"/>
          <ac:spMkLst>
            <pc:docMk/>
            <pc:sldMk cId="2413260657" sldId="264"/>
            <ac:spMk id="2" creationId="{1CB9F7D8-88D7-0E27-A4AE-C82549482030}"/>
          </ac:spMkLst>
        </pc:spChg>
        <pc:spChg chg="del">
          <ac:chgData name="Ivo Bonfanti" userId="5f63cc5bd5763d56" providerId="LiveId" clId="{875B5074-4B89-4E23-ADDD-08364FBD9A80}" dt="2024-03-13T11:47:23.753" v="9440" actId="478"/>
          <ac:spMkLst>
            <pc:docMk/>
            <pc:sldMk cId="2413260657" sldId="264"/>
            <ac:spMk id="2" creationId="{7FF8C513-0F5B-BE00-8CD9-503236A49ACD}"/>
          </ac:spMkLst>
        </pc:spChg>
        <pc:spChg chg="del mod">
          <ac:chgData name="Ivo Bonfanti" userId="5f63cc5bd5763d56" providerId="LiveId" clId="{875B5074-4B89-4E23-ADDD-08364FBD9A80}" dt="2024-03-13T16:06:56.693" v="10337" actId="478"/>
          <ac:spMkLst>
            <pc:docMk/>
            <pc:sldMk cId="2413260657" sldId="264"/>
            <ac:spMk id="3" creationId="{7652E32C-AF69-0690-7A49-41A0DFE75CAA}"/>
          </ac:spMkLst>
        </pc:spChg>
        <pc:spChg chg="add del mod">
          <ac:chgData name="Ivo Bonfanti" userId="5f63cc5bd5763d56" providerId="LiveId" clId="{875B5074-4B89-4E23-ADDD-08364FBD9A80}" dt="2024-03-13T18:07:58.665" v="10751" actId="478"/>
          <ac:spMkLst>
            <pc:docMk/>
            <pc:sldMk cId="2413260657" sldId="264"/>
            <ac:spMk id="3" creationId="{83495F08-6CDD-7207-FC0D-13CA4E448A8C}"/>
          </ac:spMkLst>
        </pc:spChg>
        <pc:spChg chg="add del mod">
          <ac:chgData name="Ivo Bonfanti" userId="5f63cc5bd5763d56" providerId="LiveId" clId="{875B5074-4B89-4E23-ADDD-08364FBD9A80}" dt="2024-03-15T13:31:46.158" v="11554" actId="478"/>
          <ac:spMkLst>
            <pc:docMk/>
            <pc:sldMk cId="2413260657" sldId="264"/>
            <ac:spMk id="3" creationId="{DB3F80B6-F8AB-58B4-2638-9EF14B6A7998}"/>
          </ac:spMkLst>
        </pc:spChg>
        <pc:spChg chg="add mod">
          <ac:chgData name="Ivo Bonfanti" userId="5f63cc5bd5763d56" providerId="LiveId" clId="{875B5074-4B89-4E23-ADDD-08364FBD9A80}" dt="2024-03-15T13:31:38.127" v="11549" actId="1076"/>
          <ac:spMkLst>
            <pc:docMk/>
            <pc:sldMk cId="2413260657" sldId="264"/>
            <ac:spMk id="4" creationId="{EE2A0994-741C-A385-F779-B0010BC587F3}"/>
          </ac:spMkLst>
        </pc:spChg>
        <pc:spChg chg="add mod">
          <ac:chgData name="Ivo Bonfanti" userId="5f63cc5bd5763d56" providerId="LiveId" clId="{875B5074-4B89-4E23-ADDD-08364FBD9A80}" dt="2024-03-20T14:35:38.165" v="19103" actId="20577"/>
          <ac:spMkLst>
            <pc:docMk/>
            <pc:sldMk cId="2413260657" sldId="264"/>
            <ac:spMk id="6" creationId="{059DBDD7-54CA-83CF-C9A4-4D4FB8B95DF8}"/>
          </ac:spMkLst>
        </pc:spChg>
        <pc:spChg chg="add del mod">
          <ac:chgData name="Ivo Bonfanti" userId="5f63cc5bd5763d56" providerId="LiveId" clId="{875B5074-4B89-4E23-ADDD-08364FBD9A80}" dt="2024-03-13T16:06:58.988" v="10338" actId="478"/>
          <ac:spMkLst>
            <pc:docMk/>
            <pc:sldMk cId="2413260657" sldId="264"/>
            <ac:spMk id="7" creationId="{9955FE69-5D22-E748-29AF-52E2417D9663}"/>
          </ac:spMkLst>
        </pc:spChg>
        <pc:spChg chg="add del mod">
          <ac:chgData name="Ivo Bonfanti" userId="5f63cc5bd5763d56" providerId="LiveId" clId="{875B5074-4B89-4E23-ADDD-08364FBD9A80}" dt="2024-03-15T13:30:31.766" v="11542" actId="478"/>
          <ac:spMkLst>
            <pc:docMk/>
            <pc:sldMk cId="2413260657" sldId="264"/>
            <ac:spMk id="7" creationId="{AA03FC88-6A00-B30C-79DC-08DAC7EEC783}"/>
          </ac:spMkLst>
        </pc:spChg>
        <pc:spChg chg="add del">
          <ac:chgData name="Ivo Bonfanti" userId="5f63cc5bd5763d56" providerId="LiveId" clId="{875B5074-4B89-4E23-ADDD-08364FBD9A80}" dt="2024-03-15T13:32:02.107" v="11556" actId="478"/>
          <ac:spMkLst>
            <pc:docMk/>
            <pc:sldMk cId="2413260657" sldId="264"/>
            <ac:spMk id="8" creationId="{3CF750A9-8992-2F15-5702-2421B28AC78C}"/>
          </ac:spMkLst>
        </pc:spChg>
        <pc:spChg chg="add mod">
          <ac:chgData name="Ivo Bonfanti" userId="5f63cc5bd5763d56" providerId="LiveId" clId="{875B5074-4B89-4E23-ADDD-08364FBD9A80}" dt="2024-03-20T14:12:15.394" v="18913" actId="1076"/>
          <ac:spMkLst>
            <pc:docMk/>
            <pc:sldMk cId="2413260657" sldId="264"/>
            <ac:spMk id="11" creationId="{9EFC0F5E-8BF0-2A9C-C479-346E11CA67B7}"/>
          </ac:spMkLst>
        </pc:spChg>
        <pc:spChg chg="add del mod">
          <ac:chgData name="Ivo Bonfanti" userId="5f63cc5bd5763d56" providerId="LiveId" clId="{875B5074-4B89-4E23-ADDD-08364FBD9A80}" dt="2024-03-15T13:32:43.261" v="11560" actId="478"/>
          <ac:spMkLst>
            <pc:docMk/>
            <pc:sldMk cId="2413260657" sldId="264"/>
            <ac:spMk id="12" creationId="{A0944A96-7174-EEC8-66F7-4CEAE3B5A251}"/>
          </ac:spMkLst>
        </pc:spChg>
        <pc:spChg chg="add mod">
          <ac:chgData name="Ivo Bonfanti" userId="5f63cc5bd5763d56" providerId="LiveId" clId="{875B5074-4B89-4E23-ADDD-08364FBD9A80}" dt="2024-03-20T14:12:42.684" v="18919" actId="1076"/>
          <ac:spMkLst>
            <pc:docMk/>
            <pc:sldMk cId="2413260657" sldId="264"/>
            <ac:spMk id="16" creationId="{DEE1D8E9-48A3-E061-12AE-2312E74F1C82}"/>
          </ac:spMkLst>
        </pc:spChg>
        <pc:spChg chg="add del mod">
          <ac:chgData name="Ivo Bonfanti" userId="5f63cc5bd5763d56" providerId="LiveId" clId="{875B5074-4B89-4E23-ADDD-08364FBD9A80}" dt="2024-03-20T14:08:04.048" v="18828" actId="478"/>
          <ac:spMkLst>
            <pc:docMk/>
            <pc:sldMk cId="2413260657" sldId="264"/>
            <ac:spMk id="18" creationId="{DAE2DBAE-66A3-6A1D-7B88-1103BF6E8F04}"/>
          </ac:spMkLst>
        </pc:spChg>
        <pc:spChg chg="add del mod">
          <ac:chgData name="Ivo Bonfanti" userId="5f63cc5bd5763d56" providerId="LiveId" clId="{875B5074-4B89-4E23-ADDD-08364FBD9A80}" dt="2024-03-20T14:08:09.996" v="18831" actId="478"/>
          <ac:spMkLst>
            <pc:docMk/>
            <pc:sldMk cId="2413260657" sldId="264"/>
            <ac:spMk id="21" creationId="{01282469-C19B-D27C-2F7D-25712096BD13}"/>
          </ac:spMkLst>
        </pc:spChg>
        <pc:spChg chg="add del">
          <ac:chgData name="Ivo Bonfanti" userId="5f63cc5bd5763d56" providerId="LiveId" clId="{875B5074-4B89-4E23-ADDD-08364FBD9A80}" dt="2024-03-15T13:33:15.816" v="11562" actId="478"/>
          <ac:spMkLst>
            <pc:docMk/>
            <pc:sldMk cId="2413260657" sldId="264"/>
            <ac:spMk id="24" creationId="{14F0BAAB-080A-26AB-5E1D-62B701C0ADFF}"/>
          </ac:spMkLst>
        </pc:spChg>
        <pc:spChg chg="add mod">
          <ac:chgData name="Ivo Bonfanti" userId="5f63cc5bd5763d56" providerId="LiveId" clId="{875B5074-4B89-4E23-ADDD-08364FBD9A80}" dt="2024-03-13T16:20:21.022" v="10451"/>
          <ac:spMkLst>
            <pc:docMk/>
            <pc:sldMk cId="2413260657" sldId="264"/>
            <ac:spMk id="24" creationId="{D71B1354-B131-1B04-7E05-7472C2D1B063}"/>
          </ac:spMkLst>
        </pc:spChg>
        <pc:spChg chg="add del mod">
          <ac:chgData name="Ivo Bonfanti" userId="5f63cc5bd5763d56" providerId="LiveId" clId="{875B5074-4B89-4E23-ADDD-08364FBD9A80}" dt="2024-03-20T14:06:46.643" v="18804" actId="478"/>
          <ac:spMkLst>
            <pc:docMk/>
            <pc:sldMk cId="2413260657" sldId="264"/>
            <ac:spMk id="26" creationId="{A870AF44-3727-B23F-EF95-6303FDE40B67}"/>
          </ac:spMkLst>
        </pc:spChg>
        <pc:spChg chg="add del mod">
          <ac:chgData name="Ivo Bonfanti" userId="5f63cc5bd5763d56" providerId="LiveId" clId="{875B5074-4B89-4E23-ADDD-08364FBD9A80}" dt="2024-03-20T14:06:44.656" v="18803" actId="478"/>
          <ac:spMkLst>
            <pc:docMk/>
            <pc:sldMk cId="2413260657" sldId="264"/>
            <ac:spMk id="27" creationId="{60832009-03D4-066C-C632-06D497502B86}"/>
          </ac:spMkLst>
        </pc:spChg>
        <pc:spChg chg="add mod">
          <ac:chgData name="Ivo Bonfanti" userId="5f63cc5bd5763d56" providerId="LiveId" clId="{875B5074-4B89-4E23-ADDD-08364FBD9A80}" dt="2024-03-20T17:29:19.245" v="19865" actId="207"/>
          <ac:spMkLst>
            <pc:docMk/>
            <pc:sldMk cId="2413260657" sldId="264"/>
            <ac:spMk id="37" creationId="{D8EA7203-FDD9-B9B8-CA55-77C9C1E02322}"/>
          </ac:spMkLst>
        </pc:spChg>
        <pc:spChg chg="add mod">
          <ac:chgData name="Ivo Bonfanti" userId="5f63cc5bd5763d56" providerId="LiveId" clId="{875B5074-4B89-4E23-ADDD-08364FBD9A80}" dt="2024-03-20T14:26:48.255" v="19008" actId="14100"/>
          <ac:spMkLst>
            <pc:docMk/>
            <pc:sldMk cId="2413260657" sldId="264"/>
            <ac:spMk id="38" creationId="{E6ED3093-1F97-159B-BC2B-87E7244BBE8D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02" creationId="{5649F9A8-CA3B-BE29-7108-1488D4287A1F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03" creationId="{B238FA45-F0B6-076A-9ACD-941A9848426D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04" creationId="{0B2B4DBA-8246-91F1-CEA0-A440A810C7A7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05" creationId="{FD468841-DD31-2C54-E43F-50EB140FC82E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06" creationId="{6098D629-0FFC-CCEE-76AB-F78B2FDB3281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07" creationId="{500D704B-5E7A-9FEE-9CB7-2017467F7FC4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11" creationId="{A6D78073-A7AC-7BE8-A55B-736C27358F6D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13" creationId="{2E6C789A-8BB6-07B9-D35C-EA2107007D54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14" creationId="{8887E62B-394B-73B6-71BC-EA74D21A53EE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23" creationId="{8083539B-FA80-0457-A81F-7E4887DE4D75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24" creationId="{961731CF-2B72-F7AB-CAA4-255A0E885013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25" creationId="{2C7D436B-7086-91D4-5A26-64BC0F1F9CF9}"/>
          </ac:spMkLst>
        </pc:spChg>
        <pc:spChg chg="add del mod">
          <ac:chgData name="Ivo Bonfanti" userId="5f63cc5bd5763d56" providerId="LiveId" clId="{875B5074-4B89-4E23-ADDD-08364FBD9A80}" dt="2024-03-20T14:32:51.494" v="19063"/>
          <ac:spMkLst>
            <pc:docMk/>
            <pc:sldMk cId="2413260657" sldId="264"/>
            <ac:spMk id="156" creationId="{3B2289FA-96C3-4457-4470-A84EADAD0EE3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57" creationId="{16467BDD-189F-D2EA-F69B-AD40B3D71AAB}"/>
          </ac:spMkLst>
        </pc:spChg>
        <pc:spChg chg="add mod">
          <ac:chgData name="Ivo Bonfanti" userId="5f63cc5bd5763d56" providerId="LiveId" clId="{875B5074-4B89-4E23-ADDD-08364FBD9A80}" dt="2024-03-20T14:41:36.767" v="19128" actId="1076"/>
          <ac:spMkLst>
            <pc:docMk/>
            <pc:sldMk cId="2413260657" sldId="264"/>
            <ac:spMk id="163" creationId="{53105B81-2AD4-5B3B-A331-969CA68DE4B4}"/>
          </ac:spMkLst>
        </pc:spChg>
        <pc:spChg chg="add del mod">
          <ac:chgData name="Ivo Bonfanti" userId="5f63cc5bd5763d56" providerId="LiveId" clId="{875B5074-4B89-4E23-ADDD-08364FBD9A80}" dt="2024-03-20T14:24:33.956" v="18993" actId="478"/>
          <ac:spMkLst>
            <pc:docMk/>
            <pc:sldMk cId="2413260657" sldId="264"/>
            <ac:spMk id="185" creationId="{739BEFFE-F8B1-E94A-222A-F672160A4F07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88" creationId="{2D658BB2-715D-69EC-8EBE-D63975CA6208}"/>
          </ac:spMkLst>
        </pc:spChg>
        <pc:spChg chg="add mod">
          <ac:chgData name="Ivo Bonfanti" userId="5f63cc5bd5763d56" providerId="LiveId" clId="{875B5074-4B89-4E23-ADDD-08364FBD9A80}" dt="2024-03-20T14:38:49.834" v="19106" actId="1076"/>
          <ac:spMkLst>
            <pc:docMk/>
            <pc:sldMk cId="2413260657" sldId="264"/>
            <ac:spMk id="190" creationId="{D47760B2-E1E8-D8BA-A193-2C0E38300871}"/>
          </ac:spMkLst>
        </pc:spChg>
        <pc:grpChg chg="del mod">
          <ac:chgData name="Ivo Bonfanti" userId="5f63cc5bd5763d56" providerId="LiveId" clId="{875B5074-4B89-4E23-ADDD-08364FBD9A80}" dt="2024-03-25T11:16:11.376" v="20017"/>
          <ac:grpSpMkLst>
            <pc:docMk/>
            <pc:sldMk cId="2413260657" sldId="264"/>
            <ac:grpSpMk id="8" creationId="{E328C776-CAFF-F563-9365-B2044FB495CC}"/>
          </ac:grpSpMkLst>
        </pc:grpChg>
        <pc:grpChg chg="del mod">
          <ac:chgData name="Ivo Bonfanti" userId="5f63cc5bd5763d56" providerId="LiveId" clId="{875B5074-4B89-4E23-ADDD-08364FBD9A80}" dt="2024-03-25T11:16:17.411" v="20030"/>
          <ac:grpSpMkLst>
            <pc:docMk/>
            <pc:sldMk cId="2413260657" sldId="264"/>
            <ac:grpSpMk id="19" creationId="{B2E09648-E5CF-FC61-1BE8-2B0931B51484}"/>
          </ac:grpSpMkLst>
        </pc:grpChg>
        <pc:grpChg chg="del mod">
          <ac:chgData name="Ivo Bonfanti" userId="5f63cc5bd5763d56" providerId="LiveId" clId="{875B5074-4B89-4E23-ADDD-08364FBD9A80}" dt="2024-03-25T11:16:17.411" v="20030"/>
          <ac:grpSpMkLst>
            <pc:docMk/>
            <pc:sldMk cId="2413260657" sldId="264"/>
            <ac:grpSpMk id="20" creationId="{CFF61094-639C-6181-AA0E-A8ABD119838A}"/>
          </ac:grpSpMkLst>
        </pc:grpChg>
        <pc:grpChg chg="del mod">
          <ac:chgData name="Ivo Bonfanti" userId="5f63cc5bd5763d56" providerId="LiveId" clId="{875B5074-4B89-4E23-ADDD-08364FBD9A80}" dt="2024-03-20T14:07:55.876" v="18822"/>
          <ac:grpSpMkLst>
            <pc:docMk/>
            <pc:sldMk cId="2413260657" sldId="264"/>
            <ac:grpSpMk id="35" creationId="{99A6B864-CCBF-324A-2668-68E2B544D954}"/>
          </ac:grpSpMkLst>
        </pc:grpChg>
        <pc:grpChg chg="mod">
          <ac:chgData name="Ivo Bonfanti" userId="5f63cc5bd5763d56" providerId="LiveId" clId="{875B5074-4B89-4E23-ADDD-08364FBD9A80}" dt="2024-03-25T11:16:17.411" v="20030"/>
          <ac:grpSpMkLst>
            <pc:docMk/>
            <pc:sldMk cId="2413260657" sldId="264"/>
            <ac:grpSpMk id="39" creationId="{E390D292-C26D-1262-9F2E-D6402CA10DA1}"/>
          </ac:grpSpMkLst>
        </pc:grpChg>
        <pc:grpChg chg="mod">
          <ac:chgData name="Ivo Bonfanti" userId="5f63cc5bd5763d56" providerId="LiveId" clId="{875B5074-4B89-4E23-ADDD-08364FBD9A80}" dt="2024-03-25T11:16:17.411" v="20030"/>
          <ac:grpSpMkLst>
            <pc:docMk/>
            <pc:sldMk cId="2413260657" sldId="264"/>
            <ac:grpSpMk id="40" creationId="{37205276-C87D-9BDD-3DBF-08FF4B10FD4F}"/>
          </ac:grpSpMkLst>
        </pc:grpChg>
        <pc:grpChg chg="del mod">
          <ac:chgData name="Ivo Bonfanti" userId="5f63cc5bd5763d56" providerId="LiveId" clId="{875B5074-4B89-4E23-ADDD-08364FBD9A80}" dt="2024-03-20T11:38:49.892" v="18667"/>
          <ac:grpSpMkLst>
            <pc:docMk/>
            <pc:sldMk cId="2413260657" sldId="264"/>
            <ac:grpSpMk id="42" creationId="{C5BE7E53-31EE-AC4C-C1B6-9FF50357AAD7}"/>
          </ac:grpSpMkLst>
        </pc:grpChg>
        <pc:grpChg chg="del mod">
          <ac:chgData name="Ivo Bonfanti" userId="5f63cc5bd5763d56" providerId="LiveId" clId="{875B5074-4B89-4E23-ADDD-08364FBD9A80}" dt="2024-03-20T14:10:19.770" v="18889"/>
          <ac:grpSpMkLst>
            <pc:docMk/>
            <pc:sldMk cId="2413260657" sldId="264"/>
            <ac:grpSpMk id="44" creationId="{1A2CB791-EEFE-DDB3-86AC-9C15C019C794}"/>
          </ac:grpSpMkLst>
        </pc:grpChg>
        <pc:grpChg chg="del mod">
          <ac:chgData name="Ivo Bonfanti" userId="5f63cc5bd5763d56" providerId="LiveId" clId="{875B5074-4B89-4E23-ADDD-08364FBD9A80}" dt="2024-03-20T14:07:56.766" v="18823"/>
          <ac:grpSpMkLst>
            <pc:docMk/>
            <pc:sldMk cId="2413260657" sldId="264"/>
            <ac:grpSpMk id="49" creationId="{3E3B209F-F64A-1BF7-3AEE-6FF2A5D7AE6A}"/>
          </ac:grpSpMkLst>
        </pc:grpChg>
        <pc:grpChg chg="del mod">
          <ac:chgData name="Ivo Bonfanti" userId="5f63cc5bd5763d56" providerId="LiveId" clId="{875B5074-4B89-4E23-ADDD-08364FBD9A80}" dt="2024-03-20T14:30:38.408" v="19056"/>
          <ac:grpSpMkLst>
            <pc:docMk/>
            <pc:sldMk cId="2413260657" sldId="264"/>
            <ac:grpSpMk id="56" creationId="{B52AF29C-1233-3553-8215-CC2AC70652F3}"/>
          </ac:grpSpMkLst>
        </pc:grpChg>
        <pc:graphicFrameChg chg="add del mod modGraphic">
          <ac:chgData name="Ivo Bonfanti" userId="5f63cc5bd5763d56" providerId="LiveId" clId="{875B5074-4B89-4E23-ADDD-08364FBD9A80}" dt="2024-03-14T09:46:10.971" v="10776" actId="478"/>
          <ac:graphicFrameMkLst>
            <pc:docMk/>
            <pc:sldMk cId="2413260657" sldId="264"/>
            <ac:graphicFrameMk id="3" creationId="{87DF433E-0E74-D3E3-FEB7-6CD21EB0DA23}"/>
          </ac:graphicFrameMkLst>
        </pc:graphicFrameChg>
        <pc:picChg chg="add mod">
          <ac:chgData name="Ivo Bonfanti" userId="5f63cc5bd5763d56" providerId="LiveId" clId="{875B5074-4B89-4E23-ADDD-08364FBD9A80}" dt="2024-03-13T11:47:35.050" v="9442"/>
          <ac:picMkLst>
            <pc:docMk/>
            <pc:sldMk cId="2413260657" sldId="264"/>
            <ac:picMk id="5" creationId="{28F0A20C-E025-217E-B5D8-33268E6C608A}"/>
          </ac:picMkLst>
        </pc:picChg>
        <pc:picChg chg="add mod">
          <ac:chgData name="Ivo Bonfanti" userId="5f63cc5bd5763d56" providerId="LiveId" clId="{875B5074-4B89-4E23-ADDD-08364FBD9A80}" dt="2024-03-20T14:12:34.223" v="18916" actId="1076"/>
          <ac:picMkLst>
            <pc:docMk/>
            <pc:sldMk cId="2413260657" sldId="264"/>
            <ac:picMk id="9" creationId="{FBBD0B8D-2945-293B-0A22-67997AE4FCE4}"/>
          </ac:picMkLst>
        </pc:picChg>
        <pc:picChg chg="add mod">
          <ac:chgData name="Ivo Bonfanti" userId="5f63cc5bd5763d56" providerId="LiveId" clId="{875B5074-4B89-4E23-ADDD-08364FBD9A80}" dt="2024-03-20T14:12:30.939" v="18915" actId="1076"/>
          <ac:picMkLst>
            <pc:docMk/>
            <pc:sldMk cId="2413260657" sldId="264"/>
            <ac:picMk id="13" creationId="{C197E57D-2109-D866-EFD2-D1B642E7EE96}"/>
          </ac:picMkLst>
        </pc:picChg>
        <pc:picChg chg="add del mod">
          <ac:chgData name="Ivo Bonfanti" userId="5f63cc5bd5763d56" providerId="LiveId" clId="{875B5074-4B89-4E23-ADDD-08364FBD9A80}" dt="2024-03-20T14:07:59.382" v="18825" actId="478"/>
          <ac:picMkLst>
            <pc:docMk/>
            <pc:sldMk cId="2413260657" sldId="264"/>
            <ac:picMk id="15" creationId="{67D31376-0032-A63B-AE9E-7ADA8CA6B8EA}"/>
          </ac:picMkLst>
        </pc:picChg>
        <pc:picChg chg="add del mod">
          <ac:chgData name="Ivo Bonfanti" userId="5f63cc5bd5763d56" providerId="LiveId" clId="{875B5074-4B89-4E23-ADDD-08364FBD9A80}" dt="2024-03-20T14:08:07.242" v="18830" actId="478"/>
          <ac:picMkLst>
            <pc:docMk/>
            <pc:sldMk cId="2413260657" sldId="264"/>
            <ac:picMk id="19" creationId="{054F7207-E731-9331-689A-A4F0B1C283D1}"/>
          </ac:picMkLst>
        </pc:picChg>
        <pc:picChg chg="add mod">
          <ac:chgData name="Ivo Bonfanti" userId="5f63cc5bd5763d56" providerId="LiveId" clId="{875B5074-4B89-4E23-ADDD-08364FBD9A80}" dt="2024-03-20T14:29:32.358" v="19036" actId="1076"/>
          <ac:picMkLst>
            <pc:docMk/>
            <pc:sldMk cId="2413260657" sldId="264"/>
            <ac:picMk id="22" creationId="{CDD28652-6280-3862-86E2-27B979FF9D31}"/>
          </ac:picMkLst>
        </pc:picChg>
        <pc:picChg chg="add del mod">
          <ac:chgData name="Ivo Bonfanti" userId="5f63cc5bd5763d56" providerId="LiveId" clId="{875B5074-4B89-4E23-ADDD-08364FBD9A80}" dt="2024-03-13T16:24:27.108" v="10462" actId="478"/>
          <ac:picMkLst>
            <pc:docMk/>
            <pc:sldMk cId="2413260657" sldId="264"/>
            <ac:picMk id="27" creationId="{05C84C89-3DD6-2E71-E2E5-60EC68D88851}"/>
          </ac:picMkLst>
        </pc:picChg>
        <pc:picChg chg="add del mod">
          <ac:chgData name="Ivo Bonfanti" userId="5f63cc5bd5763d56" providerId="LiveId" clId="{875B5074-4B89-4E23-ADDD-08364FBD9A80}" dt="2024-03-20T14:10:48.339" v="18893" actId="478"/>
          <ac:picMkLst>
            <pc:docMk/>
            <pc:sldMk cId="2413260657" sldId="264"/>
            <ac:picMk id="28" creationId="{0B183508-B6EC-8FA9-C067-B467FD795732}"/>
          </ac:picMkLst>
        </pc:picChg>
        <pc:picChg chg="add del mod">
          <ac:chgData name="Ivo Bonfanti" userId="5f63cc5bd5763d56" providerId="LiveId" clId="{875B5074-4B89-4E23-ADDD-08364FBD9A80}" dt="2024-03-20T14:40:38.470" v="19108" actId="14100"/>
          <ac:picMkLst>
            <pc:docMk/>
            <pc:sldMk cId="2413260657" sldId="264"/>
            <ac:picMk id="29" creationId="{AEB8D66A-4F62-21AE-3876-9EE1A1733C01}"/>
          </ac:picMkLst>
        </pc:picChg>
        <pc:picChg chg="add del mod">
          <ac:chgData name="Ivo Bonfanti" userId="5f63cc5bd5763d56" providerId="LiveId" clId="{875B5074-4B89-4E23-ADDD-08364FBD9A80}" dt="2024-03-15T13:36:34.021" v="11594" actId="478"/>
          <ac:picMkLst>
            <pc:docMk/>
            <pc:sldMk cId="2413260657" sldId="264"/>
            <ac:picMk id="30" creationId="{F2FCAB23-5DF2-B19C-B270-7DFC9F71D00C}"/>
          </ac:picMkLst>
        </pc:picChg>
        <pc:picChg chg="add mod">
          <ac:chgData name="Ivo Bonfanti" userId="5f63cc5bd5763d56" providerId="LiveId" clId="{875B5074-4B89-4E23-ADDD-08364FBD9A80}" dt="2024-03-20T14:07:16.205" v="18810" actId="1076"/>
          <ac:picMkLst>
            <pc:docMk/>
            <pc:sldMk cId="2413260657" sldId="264"/>
            <ac:picMk id="31" creationId="{ADD2710D-2358-15CF-6585-1E327F3181AF}"/>
          </ac:picMkLst>
        </pc:picChg>
        <pc:picChg chg="add del mod">
          <ac:chgData name="Ivo Bonfanti" userId="5f63cc5bd5763d56" providerId="LiveId" clId="{875B5074-4B89-4E23-ADDD-08364FBD9A80}" dt="2024-03-20T14:10:51.085" v="18894" actId="478"/>
          <ac:picMkLst>
            <pc:docMk/>
            <pc:sldMk cId="2413260657" sldId="264"/>
            <ac:picMk id="32" creationId="{2DC3E3C1-E018-B320-4D85-DA38E5B0BDFF}"/>
          </ac:picMkLst>
        </pc:picChg>
        <pc:picChg chg="add del mod modCrop">
          <ac:chgData name="Ivo Bonfanti" userId="5f63cc5bd5763d56" providerId="LiveId" clId="{875B5074-4B89-4E23-ADDD-08364FBD9A80}" dt="2024-03-20T14:06:42.356" v="18802" actId="478"/>
          <ac:picMkLst>
            <pc:docMk/>
            <pc:sldMk cId="2413260657" sldId="264"/>
            <ac:picMk id="34" creationId="{9F1C42DB-0005-1E47-4ED3-3314F54EEF33}"/>
          </ac:picMkLst>
        </pc:picChg>
        <pc:picChg chg="add del mod modCrop">
          <ac:chgData name="Ivo Bonfanti" userId="5f63cc5bd5763d56" providerId="LiveId" clId="{875B5074-4B89-4E23-ADDD-08364FBD9A80}" dt="2024-03-20T14:06:53.861" v="18807" actId="478"/>
          <ac:picMkLst>
            <pc:docMk/>
            <pc:sldMk cId="2413260657" sldId="264"/>
            <ac:picMk id="36" creationId="{2278D228-4140-5A26-0018-2F77037C96FA}"/>
          </ac:picMkLst>
        </pc:picChg>
        <pc:picChg chg="add del mod">
          <ac:chgData name="Ivo Bonfanti" userId="5f63cc5bd5763d56" providerId="LiveId" clId="{875B5074-4B89-4E23-ADDD-08364FBD9A80}" dt="2024-03-13T17:05:46.743" v="10673" actId="478"/>
          <ac:picMkLst>
            <pc:docMk/>
            <pc:sldMk cId="2413260657" sldId="264"/>
            <ac:picMk id="50" creationId="{5FF910FF-FA9D-E522-FAB3-4D2BAA157CE9}"/>
          </ac:picMkLst>
        </pc:picChg>
        <pc:picChg chg="add del mod">
          <ac:chgData name="Ivo Bonfanti" userId="5f63cc5bd5763d56" providerId="LiveId" clId="{875B5074-4B89-4E23-ADDD-08364FBD9A80}" dt="2024-03-13T18:06:26.060" v="10742" actId="478"/>
          <ac:picMkLst>
            <pc:docMk/>
            <pc:sldMk cId="2413260657" sldId="264"/>
            <ac:picMk id="52" creationId="{8AAFFC56-BFB5-83D2-4352-91B2CBA35C5E}"/>
          </ac:picMkLst>
        </pc:picChg>
        <pc:picChg chg="add del mod">
          <ac:chgData name="Ivo Bonfanti" userId="5f63cc5bd5763d56" providerId="LiveId" clId="{875B5074-4B89-4E23-ADDD-08364FBD9A80}" dt="2024-03-13T18:06:44.517" v="10747" actId="478"/>
          <ac:picMkLst>
            <pc:docMk/>
            <pc:sldMk cId="2413260657" sldId="264"/>
            <ac:picMk id="53" creationId="{209B0018-DE6F-5B65-1944-16872DBC833F}"/>
          </ac:picMkLst>
        </pc:picChg>
        <pc:picChg chg="add mod modCrop">
          <ac:chgData name="Ivo Bonfanti" userId="5f63cc5bd5763d56" providerId="LiveId" clId="{875B5074-4B89-4E23-ADDD-08364FBD9A80}" dt="2024-03-20T14:38:49.834" v="19106" actId="1076"/>
          <ac:picMkLst>
            <pc:docMk/>
            <pc:sldMk cId="2413260657" sldId="264"/>
            <ac:picMk id="92" creationId="{831566D2-0E9B-E8D6-AAED-FBCBA0EF3180}"/>
          </ac:picMkLst>
        </pc:picChg>
        <pc:picChg chg="add del mod">
          <ac:chgData name="Ivo Bonfanti" userId="5f63cc5bd5763d56" providerId="LiveId" clId="{875B5074-4B89-4E23-ADDD-08364FBD9A80}" dt="2024-03-20T14:27:14.588" v="19011" actId="478"/>
          <ac:picMkLst>
            <pc:docMk/>
            <pc:sldMk cId="2413260657" sldId="264"/>
            <ac:picMk id="134" creationId="{C43C29CD-4C37-9C93-5004-122CDE3A6446}"/>
          </ac:picMkLst>
        </pc:picChg>
        <pc:picChg chg="add del mod">
          <ac:chgData name="Ivo Bonfanti" userId="5f63cc5bd5763d56" providerId="LiveId" clId="{875B5074-4B89-4E23-ADDD-08364FBD9A80}" dt="2024-03-20T14:28:27.055" v="19029" actId="478"/>
          <ac:picMkLst>
            <pc:docMk/>
            <pc:sldMk cId="2413260657" sldId="264"/>
            <ac:picMk id="146" creationId="{989B8FF9-4D4E-50F3-CF25-68E7F9904410}"/>
          </ac:picMkLst>
        </pc:picChg>
        <pc:picChg chg="add mod">
          <ac:chgData name="Ivo Bonfanti" userId="5f63cc5bd5763d56" providerId="LiveId" clId="{875B5074-4B89-4E23-ADDD-08364FBD9A80}" dt="2024-03-20T14:38:58.553" v="19107" actId="1076"/>
          <ac:picMkLst>
            <pc:docMk/>
            <pc:sldMk cId="2413260657" sldId="264"/>
            <ac:picMk id="148" creationId="{6F5AE0C5-0617-4455-999C-67D480824CDF}"/>
          </ac:picMkLst>
        </pc:picChg>
        <pc:inkChg chg="add mod">
          <ac:chgData name="Ivo Bonfanti" userId="5f63cc5bd5763d56" providerId="LiveId" clId="{875B5074-4B89-4E23-ADDD-08364FBD9A80}" dt="2024-03-20T14:07:55.876" v="18822"/>
          <ac:inkMkLst>
            <pc:docMk/>
            <pc:sldMk cId="2413260657" sldId="264"/>
            <ac:inkMk id="2" creationId="{D52BBF1D-D832-5864-7D0F-C8418834DF83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3" creationId="{215B5A2B-08A8-3D89-0B98-E2ECA1E9AAEC}"/>
          </ac:inkMkLst>
        </pc:inkChg>
        <pc:inkChg chg="add del mod">
          <ac:chgData name="Ivo Bonfanti" userId="5f63cc5bd5763d56" providerId="LiveId" clId="{875B5074-4B89-4E23-ADDD-08364FBD9A80}" dt="2024-03-20T14:07:55.874" v="18818"/>
          <ac:inkMkLst>
            <pc:docMk/>
            <pc:sldMk cId="2413260657" sldId="264"/>
            <ac:inkMk id="3" creationId="{8DA1D7CE-1CE4-A4C1-F163-2A2D059DFBD5}"/>
          </ac:inkMkLst>
        </pc:inkChg>
        <pc:inkChg chg="add del mod">
          <ac:chgData name="Ivo Bonfanti" userId="5f63cc5bd5763d56" providerId="LiveId" clId="{875B5074-4B89-4E23-ADDD-08364FBD9A80}" dt="2024-03-20T14:07:55.875" v="18821"/>
          <ac:inkMkLst>
            <pc:docMk/>
            <pc:sldMk cId="2413260657" sldId="264"/>
            <ac:inkMk id="7" creationId="{965AEB1A-97FC-85CE-7C79-9C0F6414266B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7" creationId="{D459E304-3571-7B91-5173-2B9FFF799A9E}"/>
          </ac:inkMkLst>
        </pc:inkChg>
        <pc:inkChg chg="add del mod">
          <ac:chgData name="Ivo Bonfanti" userId="5f63cc5bd5763d56" providerId="LiveId" clId="{875B5074-4B89-4E23-ADDD-08364FBD9A80}" dt="2024-03-20T14:07:55.875" v="18820"/>
          <ac:inkMkLst>
            <pc:docMk/>
            <pc:sldMk cId="2413260657" sldId="264"/>
            <ac:inkMk id="8" creationId="{E377020B-FA23-980E-C33B-6A8D1DC6F811}"/>
          </ac:inkMkLst>
        </pc:inkChg>
        <pc:inkChg chg="add del mod">
          <ac:chgData name="Ivo Bonfanti" userId="5f63cc5bd5763d56" providerId="LiveId" clId="{875B5074-4B89-4E23-ADDD-08364FBD9A80}" dt="2024-03-20T14:07:55.872" v="18816"/>
          <ac:inkMkLst>
            <pc:docMk/>
            <pc:sldMk cId="2413260657" sldId="264"/>
            <ac:inkMk id="12" creationId="{A142AC02-2CAE-7EB0-D8E3-EF42ECA6AEE1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12" creationId="{E186B853-A951-C200-52B2-C373E41C0F52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15" creationId="{FE459C24-DFBC-00E1-BCD1-D64FD2E9CD0A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17" creationId="{00F39855-B6D1-A2E2-2F03-294EF2E81E45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18" creationId="{38E760F8-E50C-482F-EFC2-B55FBD7D6256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21" creationId="{4106E0D9-9D6E-29EF-F99C-59B9AF27D712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23" creationId="{6A3633D0-5F00-5519-E546-E65C3AF5F50B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24" creationId="{146616BF-8AD2-B6F3-628E-BAE884109566}"/>
          </ac:inkMkLst>
        </pc:inkChg>
        <pc:inkChg chg="add del mod">
          <ac:chgData name="Ivo Bonfanti" userId="5f63cc5bd5763d56" providerId="LiveId" clId="{875B5074-4B89-4E23-ADDD-08364FBD9A80}" dt="2024-03-20T14:07:55.873" v="18817"/>
          <ac:inkMkLst>
            <pc:docMk/>
            <pc:sldMk cId="2413260657" sldId="264"/>
            <ac:inkMk id="24" creationId="{BD07EB92-D287-4755-76A2-A1DDD0F1D8B9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26" creationId="{50FD2F3F-95E3-2511-F278-2432B06ED6C5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27" creationId="{3371389C-6F9C-B386-AC2E-A2558E3753D1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28" creationId="{7DF49AC8-52E2-B13B-4B99-22B284B867EA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30" creationId="{1F8BDF73-7725-50B9-85B4-FA75ECEAD8EE}"/>
          </ac:inkMkLst>
        </pc:inkChg>
        <pc:inkChg chg="add del mod">
          <ac:chgData name="Ivo Bonfanti" userId="5f63cc5bd5763d56" providerId="LiveId" clId="{875B5074-4B89-4E23-ADDD-08364FBD9A80}" dt="2024-03-20T14:07:55.876" v="18822"/>
          <ac:inkMkLst>
            <pc:docMk/>
            <pc:sldMk cId="2413260657" sldId="264"/>
            <ac:inkMk id="30" creationId="{80EB130D-0751-559D-5146-E1165AD869ED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32" creationId="{614E7548-B800-0838-D4E3-0F97D8D73432}"/>
          </ac:inkMkLst>
        </pc:inkChg>
        <pc:inkChg chg="add del mod">
          <ac:chgData name="Ivo Bonfanti" userId="5f63cc5bd5763d56" providerId="LiveId" clId="{875B5074-4B89-4E23-ADDD-08364FBD9A80}" dt="2024-03-20T14:07:55.874" v="18819"/>
          <ac:inkMkLst>
            <pc:docMk/>
            <pc:sldMk cId="2413260657" sldId="264"/>
            <ac:inkMk id="33" creationId="{6851ACDE-6902-FA13-96C1-614A85B20E1A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33" creationId="{BD417E82-01F9-50A3-3810-04189856DF24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34" creationId="{4259C285-20AC-A1E7-ECE6-862F7540F38C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35" creationId="{639EAEB3-7CE3-6498-AB96-752D6A9F49D5}"/>
          </ac:inkMkLst>
        </pc:inkChg>
        <pc:inkChg chg="add mod">
          <ac:chgData name="Ivo Bonfanti" userId="5f63cc5bd5763d56" providerId="LiveId" clId="{875B5074-4B89-4E23-ADDD-08364FBD9A80}" dt="2024-03-25T11:16:17.411" v="20030"/>
          <ac:inkMkLst>
            <pc:docMk/>
            <pc:sldMk cId="2413260657" sldId="264"/>
            <ac:inkMk id="36" creationId="{9E2AE4E9-7A3A-2B48-131D-6B068B0B04D2}"/>
          </ac:inkMkLst>
        </pc:inkChg>
        <pc:inkChg chg="add del">
          <ac:chgData name="Ivo Bonfanti" userId="5f63cc5bd5763d56" providerId="LiveId" clId="{875B5074-4B89-4E23-ADDD-08364FBD9A80}" dt="2024-03-20T14:10:19.053" v="18888"/>
          <ac:inkMkLst>
            <pc:docMk/>
            <pc:sldMk cId="2413260657" sldId="264"/>
            <ac:inkMk id="39" creationId="{0B0ED475-A769-0489-D6D0-A9FBF66F7A1C}"/>
          </ac:inkMkLst>
        </pc:inkChg>
        <pc:inkChg chg="add del mod">
          <ac:chgData name="Ivo Bonfanti" userId="5f63cc5bd5763d56" providerId="LiveId" clId="{875B5074-4B89-4E23-ADDD-08364FBD9A80}" dt="2024-03-20T14:10:19.051" v="18887"/>
          <ac:inkMkLst>
            <pc:docMk/>
            <pc:sldMk cId="2413260657" sldId="264"/>
            <ac:inkMk id="40" creationId="{0F22E216-5B41-1356-3278-B9D0D26DD28D}"/>
          </ac:inkMkLst>
        </pc:inkChg>
        <pc:inkChg chg="add del mod">
          <ac:chgData name="Ivo Bonfanti" userId="5f63cc5bd5763d56" providerId="LiveId" clId="{875B5074-4B89-4E23-ADDD-08364FBD9A80}" dt="2024-03-20T14:10:19.771" v="18890"/>
          <ac:inkMkLst>
            <pc:docMk/>
            <pc:sldMk cId="2413260657" sldId="264"/>
            <ac:inkMk id="41" creationId="{F8DBB60B-68B9-D797-C582-4E7A2933F890}"/>
          </ac:inkMkLst>
        </pc:inkChg>
        <pc:inkChg chg="add del mod">
          <ac:chgData name="Ivo Bonfanti" userId="5f63cc5bd5763d56" providerId="LiveId" clId="{875B5074-4B89-4E23-ADDD-08364FBD9A80}" dt="2024-03-20T14:10:19.770" v="18889"/>
          <ac:inkMkLst>
            <pc:docMk/>
            <pc:sldMk cId="2413260657" sldId="264"/>
            <ac:inkMk id="43" creationId="{E83CF940-4E36-FD49-DA56-77DF4CB5CA21}"/>
          </ac:inkMkLst>
        </pc:inkChg>
        <pc:inkChg chg="add del">
          <ac:chgData name="Ivo Bonfanti" userId="5f63cc5bd5763d56" providerId="LiveId" clId="{875B5074-4B89-4E23-ADDD-08364FBD9A80}" dt="2024-03-20T14:06:50.698" v="18805"/>
          <ac:inkMkLst>
            <pc:docMk/>
            <pc:sldMk cId="2413260657" sldId="264"/>
            <ac:inkMk id="45" creationId="{EB5A727B-4305-A9A7-74C0-F351651A5F66}"/>
          </ac:inkMkLst>
        </pc:inkChg>
        <pc:inkChg chg="add del">
          <ac:chgData name="Ivo Bonfanti" userId="5f63cc5bd5763d56" providerId="LiveId" clId="{875B5074-4B89-4E23-ADDD-08364FBD9A80}" dt="2024-03-20T14:06:51.524" v="18806"/>
          <ac:inkMkLst>
            <pc:docMk/>
            <pc:sldMk cId="2413260657" sldId="264"/>
            <ac:inkMk id="46" creationId="{8D38E522-E18F-D109-A735-9C808D8AAD8F}"/>
          </ac:inkMkLst>
        </pc:inkChg>
        <pc:inkChg chg="add del mod">
          <ac:chgData name="Ivo Bonfanti" userId="5f63cc5bd5763d56" providerId="LiveId" clId="{875B5074-4B89-4E23-ADDD-08364FBD9A80}" dt="2024-03-20T14:07:56.766" v="18823"/>
          <ac:inkMkLst>
            <pc:docMk/>
            <pc:sldMk cId="2413260657" sldId="264"/>
            <ac:inkMk id="47" creationId="{7F60EE72-F6A8-D040-3E41-AEFBE5C6DE62}"/>
          </ac:inkMkLst>
        </pc:inkChg>
        <pc:inkChg chg="add del mod">
          <ac:chgData name="Ivo Bonfanti" userId="5f63cc5bd5763d56" providerId="LiveId" clId="{875B5074-4B89-4E23-ADDD-08364FBD9A80}" dt="2024-03-20T14:07:56.767" v="18824"/>
          <ac:inkMkLst>
            <pc:docMk/>
            <pc:sldMk cId="2413260657" sldId="264"/>
            <ac:inkMk id="48" creationId="{D7C5F55C-83E3-B1C9-1CF9-68F83F514705}"/>
          </ac:inkMkLst>
        </pc:inkChg>
        <pc:inkChg chg="add del mod">
          <ac:chgData name="Ivo Bonfanti" userId="5f63cc5bd5763d56" providerId="LiveId" clId="{875B5074-4B89-4E23-ADDD-08364FBD9A80}" dt="2024-03-20T14:30:38.408" v="19054"/>
          <ac:inkMkLst>
            <pc:docMk/>
            <pc:sldMk cId="2413260657" sldId="264"/>
            <ac:inkMk id="50" creationId="{CE269821-6C41-DFA7-64CA-E2A9E238E5FD}"/>
          </ac:inkMkLst>
        </pc:inkChg>
        <pc:inkChg chg="add del mod">
          <ac:chgData name="Ivo Bonfanti" userId="5f63cc5bd5763d56" providerId="LiveId" clId="{875B5074-4B89-4E23-ADDD-08364FBD9A80}" dt="2024-03-20T14:30:38.408" v="19057"/>
          <ac:inkMkLst>
            <pc:docMk/>
            <pc:sldMk cId="2413260657" sldId="264"/>
            <ac:inkMk id="51" creationId="{15BF6D1C-B385-18E7-4053-0EEB96749E9E}"/>
          </ac:inkMkLst>
        </pc:inkChg>
        <pc:inkChg chg="add del mod">
          <ac:chgData name="Ivo Bonfanti" userId="5f63cc5bd5763d56" providerId="LiveId" clId="{875B5074-4B89-4E23-ADDD-08364FBD9A80}" dt="2024-03-20T14:30:38.408" v="19055"/>
          <ac:inkMkLst>
            <pc:docMk/>
            <pc:sldMk cId="2413260657" sldId="264"/>
            <ac:inkMk id="52" creationId="{40E37B26-04CD-F5EB-910A-20C991AC4D16}"/>
          </ac:inkMkLst>
        </pc:inkChg>
        <pc:inkChg chg="add del mod">
          <ac:chgData name="Ivo Bonfanti" userId="5f63cc5bd5763d56" providerId="LiveId" clId="{875B5074-4B89-4E23-ADDD-08364FBD9A80}" dt="2024-03-20T14:30:38.406" v="19052"/>
          <ac:inkMkLst>
            <pc:docMk/>
            <pc:sldMk cId="2413260657" sldId="264"/>
            <ac:inkMk id="53" creationId="{4032AD4B-2763-FE6A-496A-9B0B3F089304}"/>
          </ac:inkMkLst>
        </pc:inkChg>
        <pc:inkChg chg="add del mod">
          <ac:chgData name="Ivo Bonfanti" userId="5f63cc5bd5763d56" providerId="LiveId" clId="{875B5074-4B89-4E23-ADDD-08364FBD9A80}" dt="2024-03-20T14:30:38.408" v="19056"/>
          <ac:inkMkLst>
            <pc:docMk/>
            <pc:sldMk cId="2413260657" sldId="264"/>
            <ac:inkMk id="54" creationId="{D08749B1-AB8A-EF5D-4CC2-7975282EDA37}"/>
          </ac:inkMkLst>
        </pc:inkChg>
        <pc:inkChg chg="add del mod">
          <ac:chgData name="Ivo Bonfanti" userId="5f63cc5bd5763d56" providerId="LiveId" clId="{875B5074-4B89-4E23-ADDD-08364FBD9A80}" dt="2024-03-20T14:30:38.407" v="19053"/>
          <ac:inkMkLst>
            <pc:docMk/>
            <pc:sldMk cId="2413260657" sldId="264"/>
            <ac:inkMk id="55" creationId="{A83CF330-6E1D-C2B7-F1F1-188934616E4A}"/>
          </ac:inkMkLst>
        </pc:inkChg>
        <pc:inkChg chg="add del mod">
          <ac:chgData name="Ivo Bonfanti" userId="5f63cc5bd5763d56" providerId="LiveId" clId="{875B5074-4B89-4E23-ADDD-08364FBD9A80}" dt="2024-03-20T14:18:50.493" v="18955"/>
          <ac:inkMkLst>
            <pc:docMk/>
            <pc:sldMk cId="2413260657" sldId="264"/>
            <ac:inkMk id="93" creationId="{7F93BC0B-7F4A-BF16-A234-E1F88B349E0F}"/>
          </ac:inkMkLst>
        </pc:inkChg>
        <pc:inkChg chg="add del mod">
          <ac:chgData name="Ivo Bonfanti" userId="5f63cc5bd5763d56" providerId="LiveId" clId="{875B5074-4B89-4E23-ADDD-08364FBD9A80}" dt="2024-03-20T14:18:50.495" v="18959"/>
          <ac:inkMkLst>
            <pc:docMk/>
            <pc:sldMk cId="2413260657" sldId="264"/>
            <ac:inkMk id="94" creationId="{B8595052-38AF-D31C-3EDD-306F4D37FB64}"/>
          </ac:inkMkLst>
        </pc:inkChg>
        <pc:inkChg chg="add del mod">
          <ac:chgData name="Ivo Bonfanti" userId="5f63cc5bd5763d56" providerId="LiveId" clId="{875B5074-4B89-4E23-ADDD-08364FBD9A80}" dt="2024-03-20T14:18:50.495" v="18958"/>
          <ac:inkMkLst>
            <pc:docMk/>
            <pc:sldMk cId="2413260657" sldId="264"/>
            <ac:inkMk id="95" creationId="{77A2AA31-C1B0-3609-4FBB-46EA22D2C94B}"/>
          </ac:inkMkLst>
        </pc:inkChg>
        <pc:inkChg chg="add del mod">
          <ac:chgData name="Ivo Bonfanti" userId="5f63cc5bd5763d56" providerId="LiveId" clId="{875B5074-4B89-4E23-ADDD-08364FBD9A80}" dt="2024-03-20T14:18:50.495" v="18960"/>
          <ac:inkMkLst>
            <pc:docMk/>
            <pc:sldMk cId="2413260657" sldId="264"/>
            <ac:inkMk id="96" creationId="{469BAA28-986A-5393-7D0B-84D300039273}"/>
          </ac:inkMkLst>
        </pc:inkChg>
        <pc:inkChg chg="add del mod">
          <ac:chgData name="Ivo Bonfanti" userId="5f63cc5bd5763d56" providerId="LiveId" clId="{875B5074-4B89-4E23-ADDD-08364FBD9A80}" dt="2024-03-20T14:18:51.949" v="18963"/>
          <ac:inkMkLst>
            <pc:docMk/>
            <pc:sldMk cId="2413260657" sldId="264"/>
            <ac:inkMk id="97" creationId="{B01AD837-9295-4509-659A-6935E8113466}"/>
          </ac:inkMkLst>
        </pc:inkChg>
        <pc:inkChg chg="add del mod">
          <ac:chgData name="Ivo Bonfanti" userId="5f63cc5bd5763d56" providerId="LiveId" clId="{875B5074-4B89-4E23-ADDD-08364FBD9A80}" dt="2024-03-20T14:18:50.496" v="18962"/>
          <ac:inkMkLst>
            <pc:docMk/>
            <pc:sldMk cId="2413260657" sldId="264"/>
            <ac:inkMk id="98" creationId="{A4B5FCFF-CAFB-F800-AB6A-639E2DF7AB5E}"/>
          </ac:inkMkLst>
        </pc:inkChg>
        <pc:inkChg chg="add del mod">
          <ac:chgData name="Ivo Bonfanti" userId="5f63cc5bd5763d56" providerId="LiveId" clId="{875B5074-4B89-4E23-ADDD-08364FBD9A80}" dt="2024-03-20T14:18:50.496" v="18961"/>
          <ac:inkMkLst>
            <pc:docMk/>
            <pc:sldMk cId="2413260657" sldId="264"/>
            <ac:inkMk id="99" creationId="{4FD4279C-13C8-9D01-695E-561E694082A4}"/>
          </ac:inkMkLst>
        </pc:inkChg>
        <pc:inkChg chg="add del mod">
          <ac:chgData name="Ivo Bonfanti" userId="5f63cc5bd5763d56" providerId="LiveId" clId="{875B5074-4B89-4E23-ADDD-08364FBD9A80}" dt="2024-03-20T14:18:50.495" v="18957"/>
          <ac:inkMkLst>
            <pc:docMk/>
            <pc:sldMk cId="2413260657" sldId="264"/>
            <ac:inkMk id="100" creationId="{CDDCF4B7-6CD1-1826-429D-C79D4BEB58A7}"/>
          </ac:inkMkLst>
        </pc:inkChg>
        <pc:inkChg chg="add del mod">
          <ac:chgData name="Ivo Bonfanti" userId="5f63cc5bd5763d56" providerId="LiveId" clId="{875B5074-4B89-4E23-ADDD-08364FBD9A80}" dt="2024-03-20T14:18:50.494" v="18956"/>
          <ac:inkMkLst>
            <pc:docMk/>
            <pc:sldMk cId="2413260657" sldId="264"/>
            <ac:inkMk id="101" creationId="{4CAE1FAC-F4BF-C25C-591C-DB4F0D6B87AD}"/>
          </ac:inkMkLst>
        </pc:inkChg>
        <pc:cxnChg chg="add mod">
          <ac:chgData name="Ivo Bonfanti" userId="5f63cc5bd5763d56" providerId="LiveId" clId="{875B5074-4B89-4E23-ADDD-08364FBD9A80}" dt="2024-03-20T14:12:34.223" v="18916" actId="1076"/>
          <ac:cxnSpMkLst>
            <pc:docMk/>
            <pc:sldMk cId="2413260657" sldId="264"/>
            <ac:cxnSpMk id="10" creationId="{5D534EA7-DED8-7BE0-CE4C-E4E1B5B42A49}"/>
          </ac:cxnSpMkLst>
        </pc:cxnChg>
        <pc:cxnChg chg="add mod">
          <ac:chgData name="Ivo Bonfanti" userId="5f63cc5bd5763d56" providerId="LiveId" clId="{875B5074-4B89-4E23-ADDD-08364FBD9A80}" dt="2024-03-20T14:12:42.684" v="18919" actId="1076"/>
          <ac:cxnSpMkLst>
            <pc:docMk/>
            <pc:sldMk cId="2413260657" sldId="264"/>
            <ac:cxnSpMk id="14" creationId="{C5AD677E-24F6-5ECA-BB10-CCE71918078B}"/>
          </ac:cxnSpMkLst>
        </pc:cxnChg>
        <pc:cxnChg chg="add del mod">
          <ac:chgData name="Ivo Bonfanti" userId="5f63cc5bd5763d56" providerId="LiveId" clId="{875B5074-4B89-4E23-ADDD-08364FBD9A80}" dt="2024-03-20T14:08:00.761" v="18826" actId="478"/>
          <ac:cxnSpMkLst>
            <pc:docMk/>
            <pc:sldMk cId="2413260657" sldId="264"/>
            <ac:cxnSpMk id="17" creationId="{229D4082-1D4A-B3C5-B5C9-7AA9BDAD2EF6}"/>
          </ac:cxnSpMkLst>
        </pc:cxnChg>
        <pc:cxnChg chg="add del mod">
          <ac:chgData name="Ivo Bonfanti" userId="5f63cc5bd5763d56" providerId="LiveId" clId="{875B5074-4B89-4E23-ADDD-08364FBD9A80}" dt="2024-03-20T14:08:05.859" v="18829" actId="478"/>
          <ac:cxnSpMkLst>
            <pc:docMk/>
            <pc:sldMk cId="2413260657" sldId="264"/>
            <ac:cxnSpMk id="20" creationId="{078D2911-44FA-54A1-A6EE-E9A8D7D25CBF}"/>
          </ac:cxnSpMkLst>
        </pc:cxnChg>
        <pc:cxnChg chg="add del mod">
          <ac:chgData name="Ivo Bonfanti" userId="5f63cc5bd5763d56" providerId="LiveId" clId="{875B5074-4B89-4E23-ADDD-08364FBD9A80}" dt="2024-03-20T14:13:35.605" v="18928" actId="478"/>
          <ac:cxnSpMkLst>
            <pc:docMk/>
            <pc:sldMk cId="2413260657" sldId="264"/>
            <ac:cxnSpMk id="23" creationId="{ED0F8CC5-CB29-88E1-B4C5-1E04EBDAB430}"/>
          </ac:cxnSpMkLst>
        </pc:cxnChg>
        <pc:cxnChg chg="add mod">
          <ac:chgData name="Ivo Bonfanti" userId="5f63cc5bd5763d56" providerId="LiveId" clId="{875B5074-4B89-4E23-ADDD-08364FBD9A80}" dt="2024-03-20T17:29:27.647" v="19867" actId="692"/>
          <ac:cxnSpMkLst>
            <pc:docMk/>
            <pc:sldMk cId="2413260657" sldId="264"/>
            <ac:cxnSpMk id="25" creationId="{A82B5975-E701-5E39-DEA8-6A8B0801F270}"/>
          </ac:cxnSpMkLst>
        </pc:cxnChg>
        <pc:cxnChg chg="add del mod">
          <ac:chgData name="Ivo Bonfanti" userId="5f63cc5bd5763d56" providerId="LiveId" clId="{875B5074-4B89-4E23-ADDD-08364FBD9A80}" dt="2024-03-13T17:03:45.006" v="10663" actId="478"/>
          <ac:cxnSpMkLst>
            <pc:docMk/>
            <pc:sldMk cId="2413260657" sldId="264"/>
            <ac:cxnSpMk id="33" creationId="{CBABB4F5-932E-69AB-1C77-F071DBEDEE9F}"/>
          </ac:cxnSpMkLst>
        </pc:cxnChg>
        <pc:cxnChg chg="add del mod">
          <ac:chgData name="Ivo Bonfanti" userId="5f63cc5bd5763d56" providerId="LiveId" clId="{875B5074-4B89-4E23-ADDD-08364FBD9A80}" dt="2024-03-13T17:03:46.448" v="10664" actId="478"/>
          <ac:cxnSpMkLst>
            <pc:docMk/>
            <pc:sldMk cId="2413260657" sldId="264"/>
            <ac:cxnSpMk id="34" creationId="{309B8842-69FB-7A43-4C7A-D00C1ABA20E0}"/>
          </ac:cxnSpMkLst>
        </pc:cxnChg>
        <pc:cxnChg chg="add del mod">
          <ac:chgData name="Ivo Bonfanti" userId="5f63cc5bd5763d56" providerId="LiveId" clId="{875B5074-4B89-4E23-ADDD-08364FBD9A80}" dt="2024-03-20T14:26:17.273" v="19005" actId="478"/>
          <ac:cxnSpMkLst>
            <pc:docMk/>
            <pc:sldMk cId="2413260657" sldId="264"/>
            <ac:cxnSpMk id="74" creationId="{3B82F60C-75BB-07E3-6833-E90C48B1D077}"/>
          </ac:cxnSpMkLst>
        </pc:cxnChg>
        <pc:cxnChg chg="add del mod">
          <ac:chgData name="Ivo Bonfanti" userId="5f63cc5bd5763d56" providerId="LiveId" clId="{875B5074-4B89-4E23-ADDD-08364FBD9A80}" dt="2024-03-20T14:17:54.504" v="18954" actId="478"/>
          <ac:cxnSpMkLst>
            <pc:docMk/>
            <pc:sldMk cId="2413260657" sldId="264"/>
            <ac:cxnSpMk id="81" creationId="{7F48218B-712F-21A0-F4C6-3E91411A6422}"/>
          </ac:cxnSpMkLst>
        </pc:cxnChg>
        <pc:cxnChg chg="add del mod">
          <ac:chgData name="Ivo Bonfanti" userId="5f63cc5bd5763d56" providerId="LiveId" clId="{875B5074-4B89-4E23-ADDD-08364FBD9A80}" dt="2024-03-20T14:19:33.380" v="18967" actId="478"/>
          <ac:cxnSpMkLst>
            <pc:docMk/>
            <pc:sldMk cId="2413260657" sldId="264"/>
            <ac:cxnSpMk id="85" creationId="{341A09C8-9DF1-99F5-4887-9814322349DA}"/>
          </ac:cxnSpMkLst>
        </pc:cxnChg>
        <pc:cxnChg chg="add mod">
          <ac:chgData name="Ivo Bonfanti" userId="5f63cc5bd5763d56" providerId="LiveId" clId="{875B5074-4B89-4E23-ADDD-08364FBD9A80}" dt="2024-03-20T14:38:49.834" v="19106" actId="1076"/>
          <ac:cxnSpMkLst>
            <pc:docMk/>
            <pc:sldMk cId="2413260657" sldId="264"/>
            <ac:cxnSpMk id="108" creationId="{76E43F25-4112-10D7-FC99-57DAA46C0D1F}"/>
          </ac:cxnSpMkLst>
        </pc:cxnChg>
        <pc:cxnChg chg="add mod">
          <ac:chgData name="Ivo Bonfanti" userId="5f63cc5bd5763d56" providerId="LiveId" clId="{875B5074-4B89-4E23-ADDD-08364FBD9A80}" dt="2024-03-20T14:38:49.834" v="19106" actId="1076"/>
          <ac:cxnSpMkLst>
            <pc:docMk/>
            <pc:sldMk cId="2413260657" sldId="264"/>
            <ac:cxnSpMk id="109" creationId="{84DCE7E3-5A1A-DDBE-E062-B6AEC24C7759}"/>
          </ac:cxnSpMkLst>
        </pc:cxnChg>
        <pc:cxnChg chg="add mod">
          <ac:chgData name="Ivo Bonfanti" userId="5f63cc5bd5763d56" providerId="LiveId" clId="{875B5074-4B89-4E23-ADDD-08364FBD9A80}" dt="2024-03-20T14:38:49.834" v="19106" actId="1076"/>
          <ac:cxnSpMkLst>
            <pc:docMk/>
            <pc:sldMk cId="2413260657" sldId="264"/>
            <ac:cxnSpMk id="110" creationId="{D5D9871D-4298-DA05-374B-BCC02B31D250}"/>
          </ac:cxnSpMkLst>
        </pc:cxnChg>
        <pc:cxnChg chg="add mod">
          <ac:chgData name="Ivo Bonfanti" userId="5f63cc5bd5763d56" providerId="LiveId" clId="{875B5074-4B89-4E23-ADDD-08364FBD9A80}" dt="2024-03-20T14:38:49.834" v="19106" actId="1076"/>
          <ac:cxnSpMkLst>
            <pc:docMk/>
            <pc:sldMk cId="2413260657" sldId="264"/>
            <ac:cxnSpMk id="112" creationId="{7A19876A-BE73-98F8-ABFF-0CF02FEE9F98}"/>
          </ac:cxnSpMkLst>
        </pc:cxnChg>
        <pc:cxnChg chg="add mod">
          <ac:chgData name="Ivo Bonfanti" userId="5f63cc5bd5763d56" providerId="LiveId" clId="{875B5074-4B89-4E23-ADDD-08364FBD9A80}" dt="2024-03-20T14:29:32.358" v="19036" actId="1076"/>
          <ac:cxnSpMkLst>
            <pc:docMk/>
            <pc:sldMk cId="2413260657" sldId="264"/>
            <ac:cxnSpMk id="116" creationId="{1C6B9C4B-E8FC-6516-28A5-96F520317228}"/>
          </ac:cxnSpMkLst>
        </pc:cxnChg>
        <pc:cxnChg chg="add del mod">
          <ac:chgData name="Ivo Bonfanti" userId="5f63cc5bd5763d56" providerId="LiveId" clId="{875B5074-4B89-4E23-ADDD-08364FBD9A80}" dt="2024-03-20T14:20:07.699" v="18974" actId="478"/>
          <ac:cxnSpMkLst>
            <pc:docMk/>
            <pc:sldMk cId="2413260657" sldId="264"/>
            <ac:cxnSpMk id="120" creationId="{DA016382-CE87-8F76-D6B4-F5DA6883A30B}"/>
          </ac:cxnSpMkLst>
        </pc:cxnChg>
        <pc:cxnChg chg="add mod">
          <ac:chgData name="Ivo Bonfanti" userId="5f63cc5bd5763d56" providerId="LiveId" clId="{875B5074-4B89-4E23-ADDD-08364FBD9A80}" dt="2024-03-20T17:29:23.017" v="19866" actId="692"/>
          <ac:cxnSpMkLst>
            <pc:docMk/>
            <pc:sldMk cId="2413260657" sldId="264"/>
            <ac:cxnSpMk id="129" creationId="{A7722466-58F7-7E12-19CA-2E245E137D74}"/>
          </ac:cxnSpMkLst>
        </pc:cxnChg>
        <pc:cxnChg chg="add mod">
          <ac:chgData name="Ivo Bonfanti" userId="5f63cc5bd5763d56" providerId="LiveId" clId="{875B5074-4B89-4E23-ADDD-08364FBD9A80}" dt="2024-03-20T14:33:52.024" v="19078" actId="14100"/>
          <ac:cxnSpMkLst>
            <pc:docMk/>
            <pc:sldMk cId="2413260657" sldId="264"/>
            <ac:cxnSpMk id="141" creationId="{262BFB09-C976-F122-AAB3-A2CF5FC942AB}"/>
          </ac:cxnSpMkLst>
        </pc:cxnChg>
        <pc:cxnChg chg="add mod">
          <ac:chgData name="Ivo Bonfanti" userId="5f63cc5bd5763d56" providerId="LiveId" clId="{875B5074-4B89-4E23-ADDD-08364FBD9A80}" dt="2024-03-20T14:41:36.767" v="19128" actId="1076"/>
          <ac:cxnSpMkLst>
            <pc:docMk/>
            <pc:sldMk cId="2413260657" sldId="264"/>
            <ac:cxnSpMk id="151" creationId="{9822BA77-E3B4-2041-92D9-86C727AE4C5D}"/>
          </ac:cxnSpMkLst>
        </pc:cxnChg>
        <pc:cxnChg chg="add mod">
          <ac:chgData name="Ivo Bonfanti" userId="5f63cc5bd5763d56" providerId="LiveId" clId="{875B5074-4B89-4E23-ADDD-08364FBD9A80}" dt="2024-03-20T14:41:36.767" v="19128" actId="1076"/>
          <ac:cxnSpMkLst>
            <pc:docMk/>
            <pc:sldMk cId="2413260657" sldId="264"/>
            <ac:cxnSpMk id="165" creationId="{18D822C6-55A8-6946-7BE0-0C3EF0614689}"/>
          </ac:cxnSpMkLst>
        </pc:cxnChg>
      </pc:sldChg>
      <pc:sldChg chg="addSp delSp modSp new del mod ord setBg">
        <pc:chgData name="Ivo Bonfanti" userId="5f63cc5bd5763d56" providerId="LiveId" clId="{875B5074-4B89-4E23-ADDD-08364FBD9A80}" dt="2024-03-20T14:36:13.308" v="19104" actId="2696"/>
        <pc:sldMkLst>
          <pc:docMk/>
          <pc:sldMk cId="2330183266" sldId="265"/>
        </pc:sldMkLst>
        <pc:spChg chg="del">
          <ac:chgData name="Ivo Bonfanti" userId="5f63cc5bd5763d56" providerId="LiveId" clId="{875B5074-4B89-4E23-ADDD-08364FBD9A80}" dt="2024-03-14T09:48:54.422" v="10778" actId="478"/>
          <ac:spMkLst>
            <pc:docMk/>
            <pc:sldMk cId="2330183266" sldId="265"/>
            <ac:spMk id="2" creationId="{9D353531-6AB9-1665-4A77-564E9E2A05F0}"/>
          </ac:spMkLst>
        </pc:spChg>
        <pc:spChg chg="del">
          <ac:chgData name="Ivo Bonfanti" userId="5f63cc5bd5763d56" providerId="LiveId" clId="{875B5074-4B89-4E23-ADDD-08364FBD9A80}" dt="2024-03-14T09:48:56.444" v="10779" actId="478"/>
          <ac:spMkLst>
            <pc:docMk/>
            <pc:sldMk cId="2330183266" sldId="265"/>
            <ac:spMk id="3" creationId="{CAE62609-5597-6C24-5949-19F2BC19C5AF}"/>
          </ac:spMkLst>
        </pc:spChg>
        <pc:spChg chg="add mod">
          <ac:chgData name="Ivo Bonfanti" userId="5f63cc5bd5763d56" providerId="LiveId" clId="{875B5074-4B89-4E23-ADDD-08364FBD9A80}" dt="2024-03-15T13:26:07.223" v="11508" actId="1076"/>
          <ac:spMkLst>
            <pc:docMk/>
            <pc:sldMk cId="2330183266" sldId="265"/>
            <ac:spMk id="4" creationId="{0584E143-F386-B80C-6AEF-8BDFB7C89148}"/>
          </ac:spMkLst>
        </pc:spChg>
        <pc:spChg chg="add mod">
          <ac:chgData name="Ivo Bonfanti" userId="5f63cc5bd5763d56" providerId="LiveId" clId="{875B5074-4B89-4E23-ADDD-08364FBD9A80}" dt="2024-03-15T15:23:45.806" v="12318" actId="14100"/>
          <ac:spMkLst>
            <pc:docMk/>
            <pc:sldMk cId="2330183266" sldId="265"/>
            <ac:spMk id="6" creationId="{F5167B2C-5449-21A4-EFDA-227912D61D32}"/>
          </ac:spMkLst>
        </pc:spChg>
        <pc:spChg chg="add mod">
          <ac:chgData name="Ivo Bonfanti" userId="5f63cc5bd5763d56" providerId="LiveId" clId="{875B5074-4B89-4E23-ADDD-08364FBD9A80}" dt="2024-03-15T15:18:04.267" v="12252" actId="113"/>
          <ac:spMkLst>
            <pc:docMk/>
            <pc:sldMk cId="2330183266" sldId="265"/>
            <ac:spMk id="7" creationId="{34EFE430-BF65-5FAB-46EF-0EAE3629021C}"/>
          </ac:spMkLst>
        </pc:spChg>
        <pc:spChg chg="del">
          <ac:chgData name="Ivo Bonfanti" userId="5f63cc5bd5763d56" providerId="LiveId" clId="{875B5074-4B89-4E23-ADDD-08364FBD9A80}" dt="2024-03-16T16:08:04.119" v="12998" actId="478"/>
          <ac:spMkLst>
            <pc:docMk/>
            <pc:sldMk cId="2330183266" sldId="265"/>
            <ac:spMk id="15" creationId="{EB5691CF-351D-A240-013C-2114DE04CB78}"/>
          </ac:spMkLst>
        </pc:spChg>
        <pc:spChg chg="del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7" creationId="{5649F9A8-CA3B-BE29-7108-1488D4287A1F}"/>
          </ac:spMkLst>
        </pc:spChg>
        <pc:spChg chg="del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23" creationId="{B238FA45-F0B6-076A-9ACD-941A9848426D}"/>
          </ac:spMkLst>
        </pc:spChg>
        <pc:spChg chg="del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24" creationId="{0B2B4DBA-8246-91F1-CEA0-A440A810C7A7}"/>
          </ac:spMkLst>
        </pc:spChg>
        <pc:spChg chg="del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28" creationId="{FD468841-DD31-2C54-E43F-50EB140FC82E}"/>
          </ac:spMkLst>
        </pc:spChg>
        <pc:spChg chg="add mod">
          <ac:chgData name="Ivo Bonfanti" userId="5f63cc5bd5763d56" providerId="LiveId" clId="{875B5074-4B89-4E23-ADDD-08364FBD9A80}" dt="2024-03-15T15:16:54.545" v="12251" actId="113"/>
          <ac:spMkLst>
            <pc:docMk/>
            <pc:sldMk cId="2330183266" sldId="265"/>
            <ac:spMk id="36" creationId="{C24A2B2B-BD19-CDDD-7A24-AF1ADEA04716}"/>
          </ac:spMkLst>
        </pc:spChg>
        <pc:spChg chg="add del mod">
          <ac:chgData name="Ivo Bonfanti" userId="5f63cc5bd5763d56" providerId="LiveId" clId="{875B5074-4B89-4E23-ADDD-08364FBD9A80}" dt="2024-03-15T13:27:17.368" v="11516" actId="478"/>
          <ac:spMkLst>
            <pc:docMk/>
            <pc:sldMk cId="2330183266" sldId="265"/>
            <ac:spMk id="39" creationId="{031CB7B9-F71A-0665-CBF1-E81A72FC45B1}"/>
          </ac:spMkLst>
        </pc:spChg>
        <pc:spChg chg="add del mod">
          <ac:chgData name="Ivo Bonfanti" userId="5f63cc5bd5763d56" providerId="LiveId" clId="{875B5074-4B89-4E23-ADDD-08364FBD9A80}" dt="2024-03-14T11:08:37.959" v="11089" actId="478"/>
          <ac:spMkLst>
            <pc:docMk/>
            <pc:sldMk cId="2330183266" sldId="265"/>
            <ac:spMk id="40" creationId="{7F77AA11-D9D6-170E-B1AF-FDEB3F219D55}"/>
          </ac:spMkLst>
        </pc:spChg>
        <pc:spChg chg="add del mod">
          <ac:chgData name="Ivo Bonfanti" userId="5f63cc5bd5763d56" providerId="LiveId" clId="{875B5074-4B89-4E23-ADDD-08364FBD9A80}" dt="2024-03-15T13:27:19.309" v="11517" actId="478"/>
          <ac:spMkLst>
            <pc:docMk/>
            <pc:sldMk cId="2330183266" sldId="265"/>
            <ac:spMk id="41" creationId="{EE5D18FA-9924-D3EA-26E7-9ECFC34BD33C}"/>
          </ac:spMkLst>
        </pc:spChg>
        <pc:spChg chg="add del mod">
          <ac:chgData name="Ivo Bonfanti" userId="5f63cc5bd5763d56" providerId="LiveId" clId="{875B5074-4B89-4E23-ADDD-08364FBD9A80}" dt="2024-03-14T11:15:45.152" v="11123" actId="478"/>
          <ac:spMkLst>
            <pc:docMk/>
            <pc:sldMk cId="2330183266" sldId="265"/>
            <ac:spMk id="44" creationId="{DF7DA684-820C-1AD8-91AB-0E6DD8E77DCB}"/>
          </ac:spMkLst>
        </pc:spChg>
        <pc:spChg chg="add del">
          <ac:chgData name="Ivo Bonfanti" userId="5f63cc5bd5763d56" providerId="LiveId" clId="{875B5074-4B89-4E23-ADDD-08364FBD9A80}" dt="2024-03-14T11:16:31.973" v="11125" actId="11529"/>
          <ac:spMkLst>
            <pc:docMk/>
            <pc:sldMk cId="2330183266" sldId="265"/>
            <ac:spMk id="45" creationId="{14319D78-D344-005F-8A40-F739ACC2F7B1}"/>
          </ac:spMkLst>
        </pc:spChg>
        <pc:spChg chg="add del mod ord">
          <ac:chgData name="Ivo Bonfanti" userId="5f63cc5bd5763d56" providerId="LiveId" clId="{875B5074-4B89-4E23-ADDD-08364FBD9A80}" dt="2024-03-14T11:19:04.022" v="11153" actId="11529"/>
          <ac:spMkLst>
            <pc:docMk/>
            <pc:sldMk cId="2330183266" sldId="265"/>
            <ac:spMk id="46" creationId="{75F12257-10A6-27A3-F022-9B370AC33D9A}"/>
          </ac:spMkLst>
        </pc:spChg>
        <pc:spChg chg="add del mod">
          <ac:chgData name="Ivo Bonfanti" userId="5f63cc5bd5763d56" providerId="LiveId" clId="{875B5074-4B89-4E23-ADDD-08364FBD9A80}" dt="2024-03-14T11:19:54.447" v="11156" actId="478"/>
          <ac:spMkLst>
            <pc:docMk/>
            <pc:sldMk cId="2330183266" sldId="265"/>
            <ac:spMk id="47" creationId="{BABA62BD-6469-D5F2-31E1-1A6BC9D5DCC5}"/>
          </ac:spMkLst>
        </pc:spChg>
        <pc:spChg chg="add mod">
          <ac:chgData name="Ivo Bonfanti" userId="5f63cc5bd5763d56" providerId="LiveId" clId="{875B5074-4B89-4E23-ADDD-08364FBD9A80}" dt="2024-03-14T11:24:12.445" v="11201" actId="14100"/>
          <ac:spMkLst>
            <pc:docMk/>
            <pc:sldMk cId="2330183266" sldId="265"/>
            <ac:spMk id="48" creationId="{959F951A-63D8-B3FA-9301-75A525A6B014}"/>
          </ac:spMkLst>
        </pc:spChg>
        <pc:spChg chg="add mod">
          <ac:chgData name="Ivo Bonfanti" userId="5f63cc5bd5763d56" providerId="LiveId" clId="{875B5074-4B89-4E23-ADDD-08364FBD9A80}" dt="2024-03-15T13:58:02.757" v="11766" actId="1076"/>
          <ac:spMkLst>
            <pc:docMk/>
            <pc:sldMk cId="2330183266" sldId="265"/>
            <ac:spMk id="50" creationId="{EA6DDA1B-F1B8-25E8-F588-92CCB311D3AD}"/>
          </ac:spMkLst>
        </pc:spChg>
        <pc:spChg chg="add del mod">
          <ac:chgData name="Ivo Bonfanti" userId="5f63cc5bd5763d56" providerId="LiveId" clId="{875B5074-4B89-4E23-ADDD-08364FBD9A80}" dt="2024-03-14T11:22:54.092" v="11197" actId="478"/>
          <ac:spMkLst>
            <pc:docMk/>
            <pc:sldMk cId="2330183266" sldId="265"/>
            <ac:spMk id="51" creationId="{059DFA8F-7402-64B1-28BD-BDBC16A3B14C}"/>
          </ac:spMkLst>
        </pc:spChg>
        <pc:spChg chg="add del mod">
          <ac:chgData name="Ivo Bonfanti" userId="5f63cc5bd5763d56" providerId="LiveId" clId="{875B5074-4B89-4E23-ADDD-08364FBD9A80}" dt="2024-03-14T11:23:45.893" v="11200" actId="478"/>
          <ac:spMkLst>
            <pc:docMk/>
            <pc:sldMk cId="2330183266" sldId="265"/>
            <ac:spMk id="52" creationId="{1F775CDE-EAC2-BD8B-997B-F78FCC26641A}"/>
          </ac:spMkLst>
        </pc:spChg>
        <pc:spChg chg="add del">
          <ac:chgData name="Ivo Bonfanti" userId="5f63cc5bd5763d56" providerId="LiveId" clId="{875B5074-4B89-4E23-ADDD-08364FBD9A80}" dt="2024-03-14T11:25:14.938" v="11210" actId="478"/>
          <ac:spMkLst>
            <pc:docMk/>
            <pc:sldMk cId="2330183266" sldId="265"/>
            <ac:spMk id="57" creationId="{98A6DB34-9633-962B-B449-689114C98612}"/>
          </ac:spMkLst>
        </pc:spChg>
        <pc:spChg chg="add del">
          <ac:chgData name="Ivo Bonfanti" userId="5f63cc5bd5763d56" providerId="LiveId" clId="{875B5074-4B89-4E23-ADDD-08364FBD9A80}" dt="2024-03-14T11:25:37.520" v="11212" actId="478"/>
          <ac:spMkLst>
            <pc:docMk/>
            <pc:sldMk cId="2330183266" sldId="265"/>
            <ac:spMk id="58" creationId="{B70735DB-EEA1-8282-6021-974A7BF299FC}"/>
          </ac:spMkLst>
        </pc:spChg>
        <pc:spChg chg="add mod">
          <ac:chgData name="Ivo Bonfanti" userId="5f63cc5bd5763d56" providerId="LiveId" clId="{875B5074-4B89-4E23-ADDD-08364FBD9A80}" dt="2024-03-15T14:28:16.887" v="12034" actId="20577"/>
          <ac:spMkLst>
            <pc:docMk/>
            <pc:sldMk cId="2330183266" sldId="265"/>
            <ac:spMk id="59" creationId="{3DE94854-B83A-4BEA-9B99-3346030A2F75}"/>
          </ac:spMkLst>
        </pc:spChg>
        <pc:spChg chg="add del mod">
          <ac:chgData name="Ivo Bonfanti" userId="5f63cc5bd5763d56" providerId="LiveId" clId="{875B5074-4B89-4E23-ADDD-08364FBD9A80}" dt="2024-03-15T14:05:25.566" v="11898" actId="478"/>
          <ac:spMkLst>
            <pc:docMk/>
            <pc:sldMk cId="2330183266" sldId="265"/>
            <ac:spMk id="71" creationId="{BA8DA11E-6C37-BDC9-D184-640F9FCCFDD0}"/>
          </ac:spMkLst>
        </pc:spChg>
        <pc:spChg chg="add del mod">
          <ac:chgData name="Ivo Bonfanti" userId="5f63cc5bd5763d56" providerId="LiveId" clId="{875B5074-4B89-4E23-ADDD-08364FBD9A80}" dt="2024-03-15T14:05:29.278" v="11900" actId="478"/>
          <ac:spMkLst>
            <pc:docMk/>
            <pc:sldMk cId="2330183266" sldId="265"/>
            <ac:spMk id="76" creationId="{55E5071A-CD3B-E744-57BE-D4DCA1BB9106}"/>
          </ac:spMkLst>
        </pc:spChg>
        <pc:spChg chg="add del mod">
          <ac:chgData name="Ivo Bonfanti" userId="5f63cc5bd5763d56" providerId="LiveId" clId="{875B5074-4B89-4E23-ADDD-08364FBD9A80}" dt="2024-03-15T14:16:29.494" v="11929" actId="478"/>
          <ac:spMkLst>
            <pc:docMk/>
            <pc:sldMk cId="2330183266" sldId="265"/>
            <ac:spMk id="95" creationId="{B523AF11-5E8E-2521-69B9-F91970CB0320}"/>
          </ac:spMkLst>
        </pc:spChg>
        <pc:spChg chg="add del mod">
          <ac:chgData name="Ivo Bonfanti" userId="5f63cc5bd5763d56" providerId="LiveId" clId="{875B5074-4B89-4E23-ADDD-08364FBD9A80}" dt="2024-03-15T13:59:52.595" v="11820" actId="478"/>
          <ac:spMkLst>
            <pc:docMk/>
            <pc:sldMk cId="2330183266" sldId="265"/>
            <ac:spMk id="96" creationId="{19DBAC7A-4B92-2EC2-E332-801162C4A719}"/>
          </ac:spMkLst>
        </pc:spChg>
        <pc:spChg chg="add del mod">
          <ac:chgData name="Ivo Bonfanti" userId="5f63cc5bd5763d56" providerId="LiveId" clId="{875B5074-4B89-4E23-ADDD-08364FBD9A80}" dt="2024-03-15T14:16:42.552" v="11930" actId="478"/>
          <ac:spMkLst>
            <pc:docMk/>
            <pc:sldMk cId="2330183266" sldId="265"/>
            <ac:spMk id="97" creationId="{8B6C3CBF-68F9-BFAF-B21A-12D621D64D1B}"/>
          </ac:spMkLst>
        </pc:spChg>
        <pc:spChg chg="add del mod">
          <ac:chgData name="Ivo Bonfanti" userId="5f63cc5bd5763d56" providerId="LiveId" clId="{875B5074-4B89-4E23-ADDD-08364FBD9A80}" dt="2024-03-15T14:16:56.871" v="11934" actId="478"/>
          <ac:spMkLst>
            <pc:docMk/>
            <pc:sldMk cId="2330183266" sldId="265"/>
            <ac:spMk id="98" creationId="{DC8AF467-BBDC-86FF-982A-251357ECDD6B}"/>
          </ac:spMkLst>
        </pc:spChg>
        <pc:spChg chg="add del mod">
          <ac:chgData name="Ivo Bonfanti" userId="5f63cc5bd5763d56" providerId="LiveId" clId="{875B5074-4B89-4E23-ADDD-08364FBD9A80}" dt="2024-03-15T14:16:55.146" v="11933" actId="478"/>
          <ac:spMkLst>
            <pc:docMk/>
            <pc:sldMk cId="2330183266" sldId="265"/>
            <ac:spMk id="99" creationId="{13C5193E-1831-2F34-D556-C9DC624E2996}"/>
          </ac:spMkLst>
        </pc:spChg>
        <pc:spChg chg="add del mod">
          <ac:chgData name="Ivo Bonfanti" userId="5f63cc5bd5763d56" providerId="LiveId" clId="{875B5074-4B89-4E23-ADDD-08364FBD9A80}" dt="2024-03-15T14:05:22.443" v="11896" actId="478"/>
          <ac:spMkLst>
            <pc:docMk/>
            <pc:sldMk cId="2330183266" sldId="265"/>
            <ac:spMk id="101" creationId="{1B41F0A8-9EE1-84C8-0AAA-6A8A5BFA7A3A}"/>
          </ac:spMkLst>
        </pc:spChg>
        <pc:spChg chg="add del mod">
          <ac:chgData name="Ivo Bonfanti" userId="5f63cc5bd5763d56" providerId="LiveId" clId="{875B5074-4B89-4E23-ADDD-08364FBD9A80}" dt="2024-03-15T14:05:31.559" v="11901" actId="478"/>
          <ac:spMkLst>
            <pc:docMk/>
            <pc:sldMk cId="2330183266" sldId="265"/>
            <ac:spMk id="104" creationId="{E684E445-114D-BBC4-3345-241C6B12C0CD}"/>
          </ac:spMkLst>
        </pc:spChg>
        <pc:spChg chg="add del">
          <ac:chgData name="Ivo Bonfanti" userId="5f63cc5bd5763d56" providerId="LiveId" clId="{875B5074-4B89-4E23-ADDD-08364FBD9A80}" dt="2024-03-15T14:07:59.665" v="11904" actId="478"/>
          <ac:spMkLst>
            <pc:docMk/>
            <pc:sldMk cId="2330183266" sldId="265"/>
            <ac:spMk id="105" creationId="{7F919B20-9C4D-1734-18C1-F37B467AAFF4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06" creationId="{6098D629-0FFC-CCEE-76AB-F78B2FDB3281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07" creationId="{500D704B-5E7A-9FEE-9CB7-2017467F7FC4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11" creationId="{A6D78073-A7AC-7BE8-A55B-736C27358F6D}"/>
          </ac:spMkLst>
        </pc:spChg>
        <pc:spChg chg="add mod">
          <ac:chgData name="Ivo Bonfanti" userId="5f63cc5bd5763d56" providerId="LiveId" clId="{875B5074-4B89-4E23-ADDD-08364FBD9A80}" dt="2024-03-15T14:19:53.493" v="11964"/>
          <ac:spMkLst>
            <pc:docMk/>
            <pc:sldMk cId="2330183266" sldId="265"/>
            <ac:spMk id="112" creationId="{9EB0E261-95D0-DE55-BCEA-69EA785C12D3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13" creationId="{2E6C789A-8BB6-07B9-D35C-EA2107007D54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14" creationId="{8887E62B-394B-73B6-71BC-EA74D21A53EE}"/>
          </ac:spMkLst>
        </pc:spChg>
        <pc:spChg chg="add del mod">
          <ac:chgData name="Ivo Bonfanti" userId="5f63cc5bd5763d56" providerId="LiveId" clId="{875B5074-4B89-4E23-ADDD-08364FBD9A80}" dt="2024-03-15T14:20:44.933" v="11971" actId="478"/>
          <ac:spMkLst>
            <pc:docMk/>
            <pc:sldMk cId="2330183266" sldId="265"/>
            <ac:spMk id="115" creationId="{4A9BBDA2-F13F-0739-185E-0AA18201B858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23" creationId="{8083539B-FA80-0457-A81F-7E4887DE4D75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24" creationId="{961731CF-2B72-F7AB-CAA4-255A0E885013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25" creationId="{2C7D436B-7086-91D4-5A26-64BC0F1F9CF9}"/>
          </ac:spMkLst>
        </pc:spChg>
        <pc:spChg chg="add mod">
          <ac:chgData name="Ivo Bonfanti" userId="5f63cc5bd5763d56" providerId="LiveId" clId="{875B5074-4B89-4E23-ADDD-08364FBD9A80}" dt="2024-03-15T14:26:34.361" v="11993" actId="14100"/>
          <ac:spMkLst>
            <pc:docMk/>
            <pc:sldMk cId="2330183266" sldId="265"/>
            <ac:spMk id="126" creationId="{20778668-806E-6B8B-184F-8150E49A6479}"/>
          </ac:spMkLst>
        </pc:spChg>
        <pc:spChg chg="add del mod">
          <ac:chgData name="Ivo Bonfanti" userId="5f63cc5bd5763d56" providerId="LiveId" clId="{875B5074-4B89-4E23-ADDD-08364FBD9A80}" dt="2024-03-15T14:27:02.039" v="11999"/>
          <ac:spMkLst>
            <pc:docMk/>
            <pc:sldMk cId="2330183266" sldId="265"/>
            <ac:spMk id="128" creationId="{6426812D-5C29-D71A-6E98-9E348A306828}"/>
          </ac:spMkLst>
        </pc:spChg>
        <pc:spChg chg="add mod">
          <ac:chgData name="Ivo Bonfanti" userId="5f63cc5bd5763d56" providerId="LiveId" clId="{875B5074-4B89-4E23-ADDD-08364FBD9A80}" dt="2024-03-15T14:27:58.978" v="12032" actId="207"/>
          <ac:spMkLst>
            <pc:docMk/>
            <pc:sldMk cId="2330183266" sldId="265"/>
            <ac:spMk id="130" creationId="{4C421FF9-F40F-A317-C40E-84882655569E}"/>
          </ac:spMkLst>
        </pc:spChg>
        <pc:spChg chg="add mod">
          <ac:chgData name="Ivo Bonfanti" userId="5f63cc5bd5763d56" providerId="LiveId" clId="{875B5074-4B89-4E23-ADDD-08364FBD9A80}" dt="2024-03-15T14:28:48.530" v="12035"/>
          <ac:spMkLst>
            <pc:docMk/>
            <pc:sldMk cId="2330183266" sldId="265"/>
            <ac:spMk id="134" creationId="{0DE89F64-DAF4-47A8-4309-CE142F9ECF2D}"/>
          </ac:spMkLst>
        </pc:spChg>
        <pc:spChg chg="add mod">
          <ac:chgData name="Ivo Bonfanti" userId="5f63cc5bd5763d56" providerId="LiveId" clId="{875B5074-4B89-4E23-ADDD-08364FBD9A80}" dt="2024-03-15T14:29:38.402" v="12044" actId="1076"/>
          <ac:spMkLst>
            <pc:docMk/>
            <pc:sldMk cId="2330183266" sldId="265"/>
            <ac:spMk id="136" creationId="{666A3110-2185-45A7-9A9C-F1654BAE8626}"/>
          </ac:spMkLst>
        </pc:spChg>
        <pc:spChg chg="add mod">
          <ac:chgData name="Ivo Bonfanti" userId="5f63cc5bd5763d56" providerId="LiveId" clId="{875B5074-4B89-4E23-ADDD-08364FBD9A80}" dt="2024-03-15T14:33:21.448" v="12134" actId="1076"/>
          <ac:spMkLst>
            <pc:docMk/>
            <pc:sldMk cId="2330183266" sldId="265"/>
            <ac:spMk id="137" creationId="{8858D8ED-13F1-457B-23B5-E7A4F8195BED}"/>
          </ac:spMkLst>
        </pc:spChg>
        <pc:spChg chg="add del mod">
          <ac:chgData name="Ivo Bonfanti" userId="5f63cc5bd5763d56" providerId="LiveId" clId="{875B5074-4B89-4E23-ADDD-08364FBD9A80}" dt="2024-03-15T14:16:47.730" v="11931" actId="478"/>
          <ac:spMkLst>
            <pc:docMk/>
            <pc:sldMk cId="2330183266" sldId="265"/>
            <ac:spMk id="174" creationId="{B3CDFFAC-B6A0-9426-7D91-DA0651116892}"/>
          </ac:spMkLst>
        </pc:spChg>
        <pc:spChg chg="add del mod">
          <ac:chgData name="Ivo Bonfanti" userId="5f63cc5bd5763d56" providerId="LiveId" clId="{875B5074-4B89-4E23-ADDD-08364FBD9A80}" dt="2024-03-15T14:16:51.990" v="11932" actId="478"/>
          <ac:spMkLst>
            <pc:docMk/>
            <pc:sldMk cId="2330183266" sldId="265"/>
            <ac:spMk id="175" creationId="{85B8D4EC-293C-C2F1-4161-049F44CE1902}"/>
          </ac:spMkLst>
        </pc:spChg>
        <pc:spChg chg="add mod">
          <ac:chgData name="Ivo Bonfanti" userId="5f63cc5bd5763d56" providerId="LiveId" clId="{875B5074-4B89-4E23-ADDD-08364FBD9A80}" dt="2024-03-15T14:33:13.784" v="12130" actId="1076"/>
          <ac:spMkLst>
            <pc:docMk/>
            <pc:sldMk cId="2330183266" sldId="265"/>
            <ac:spMk id="177" creationId="{56B3B5B8-4187-0C0D-9A35-79A3EEC4052A}"/>
          </ac:spMkLst>
        </pc:spChg>
        <pc:spChg chg="add mod">
          <ac:chgData name="Ivo Bonfanti" userId="5f63cc5bd5763d56" providerId="LiveId" clId="{875B5074-4B89-4E23-ADDD-08364FBD9A80}" dt="2024-03-15T14:39:57.608" v="12213" actId="1076"/>
          <ac:spMkLst>
            <pc:docMk/>
            <pc:sldMk cId="2330183266" sldId="265"/>
            <ac:spMk id="180" creationId="{3A879641-EC3F-FDE5-FEC4-992EBBC0896A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85" creationId="{739BEFFE-F8B1-E94A-222A-F672160A4F07}"/>
          </ac:spMkLst>
        </pc:spChg>
        <pc:spChg chg="add del">
          <ac:chgData name="Ivo Bonfanti" userId="5f63cc5bd5763d56" providerId="LiveId" clId="{875B5074-4B89-4E23-ADDD-08364FBD9A80}" dt="2024-03-15T14:35:50.251" v="12177" actId="478"/>
          <ac:spMkLst>
            <pc:docMk/>
            <pc:sldMk cId="2330183266" sldId="265"/>
            <ac:spMk id="187" creationId="{4137E288-FA19-04A7-7C76-08CE886D3260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88" creationId="{2D658BB2-715D-69EC-8EBE-D63975CA6208}"/>
          </ac:spMkLst>
        </pc:spChg>
        <pc:spChg chg="add mod">
          <ac:chgData name="Ivo Bonfanti" userId="5f63cc5bd5763d56" providerId="LiveId" clId="{875B5074-4B89-4E23-ADDD-08364FBD9A80}" dt="2024-03-15T14:36:45.174" v="12181" actId="571"/>
          <ac:spMkLst>
            <pc:docMk/>
            <pc:sldMk cId="2330183266" sldId="265"/>
            <ac:spMk id="189" creationId="{57C77424-43F7-C84D-AEDE-9CC2E5300E41}"/>
          </ac:spMkLst>
        </pc:spChg>
        <pc:spChg chg="add del mod">
          <ac:chgData name="Ivo Bonfanti" userId="5f63cc5bd5763d56" providerId="LiveId" clId="{875B5074-4B89-4E23-ADDD-08364FBD9A80}" dt="2024-03-20T14:16:44.292" v="18947" actId="21"/>
          <ac:spMkLst>
            <pc:docMk/>
            <pc:sldMk cId="2330183266" sldId="265"/>
            <ac:spMk id="190" creationId="{D47760B2-E1E8-D8BA-A193-2C0E38300871}"/>
          </ac:spMkLst>
        </pc:spChg>
        <pc:spChg chg="add mod">
          <ac:chgData name="Ivo Bonfanti" userId="5f63cc5bd5763d56" providerId="LiveId" clId="{875B5074-4B89-4E23-ADDD-08364FBD9A80}" dt="2024-03-15T14:37:33.649" v="12190" actId="1076"/>
          <ac:spMkLst>
            <pc:docMk/>
            <pc:sldMk cId="2330183266" sldId="265"/>
            <ac:spMk id="191" creationId="{7F0716B7-7F4B-15B3-8657-41F4BF98C604}"/>
          </ac:spMkLst>
        </pc:spChg>
        <pc:spChg chg="add del mod">
          <ac:chgData name="Ivo Bonfanti" userId="5f63cc5bd5763d56" providerId="LiveId" clId="{875B5074-4B89-4E23-ADDD-08364FBD9A80}" dt="2024-03-15T14:38:01.412" v="12192" actId="478"/>
          <ac:spMkLst>
            <pc:docMk/>
            <pc:sldMk cId="2330183266" sldId="265"/>
            <ac:spMk id="192" creationId="{9ECF0BB6-7235-F3C8-C5CB-8D0DDEC22C4B}"/>
          </ac:spMkLst>
        </pc:spChg>
        <pc:spChg chg="add mod">
          <ac:chgData name="Ivo Bonfanti" userId="5f63cc5bd5763d56" providerId="LiveId" clId="{875B5074-4B89-4E23-ADDD-08364FBD9A80}" dt="2024-03-15T14:38:05.448" v="12193"/>
          <ac:spMkLst>
            <pc:docMk/>
            <pc:sldMk cId="2330183266" sldId="265"/>
            <ac:spMk id="193" creationId="{9E04733E-5037-752E-0B05-3ED6972B7375}"/>
          </ac:spMkLst>
        </pc:spChg>
        <pc:spChg chg="add mod">
          <ac:chgData name="Ivo Bonfanti" userId="5f63cc5bd5763d56" providerId="LiveId" clId="{875B5074-4B89-4E23-ADDD-08364FBD9A80}" dt="2024-03-15T14:38:37.917" v="12204" actId="1076"/>
          <ac:spMkLst>
            <pc:docMk/>
            <pc:sldMk cId="2330183266" sldId="265"/>
            <ac:spMk id="194" creationId="{1F9127BA-E13A-0D5B-9611-EA8D61CC13AA}"/>
          </ac:spMkLst>
        </pc:spChg>
        <pc:spChg chg="add mod">
          <ac:chgData name="Ivo Bonfanti" userId="5f63cc5bd5763d56" providerId="LiveId" clId="{875B5074-4B89-4E23-ADDD-08364FBD9A80}" dt="2024-03-15T15:47:56.401" v="12589" actId="692"/>
          <ac:spMkLst>
            <pc:docMk/>
            <pc:sldMk cId="2330183266" sldId="265"/>
            <ac:spMk id="210" creationId="{ADC1C5C8-7DEB-F341-6E9A-2959A76207FB}"/>
          </ac:spMkLst>
        </pc:spChg>
        <pc:spChg chg="add mod">
          <ac:chgData name="Ivo Bonfanti" userId="5f63cc5bd5763d56" providerId="LiveId" clId="{875B5074-4B89-4E23-ADDD-08364FBD9A80}" dt="2024-03-15T15:47:58.335" v="12590" actId="1076"/>
          <ac:spMkLst>
            <pc:docMk/>
            <pc:sldMk cId="2330183266" sldId="265"/>
            <ac:spMk id="211" creationId="{ADD0C198-C0A5-6A8C-E9AF-185F4DE5F26F}"/>
          </ac:spMkLst>
        </pc:spChg>
        <pc:spChg chg="add mod">
          <ac:chgData name="Ivo Bonfanti" userId="5f63cc5bd5763d56" providerId="LiveId" clId="{875B5074-4B89-4E23-ADDD-08364FBD9A80}" dt="2024-03-15T15:22:13.919" v="12306" actId="688"/>
          <ac:spMkLst>
            <pc:docMk/>
            <pc:sldMk cId="2330183266" sldId="265"/>
            <ac:spMk id="214" creationId="{E2474C0C-9E46-B204-1B91-A3CB16EBE688}"/>
          </ac:spMkLst>
        </pc:spChg>
        <pc:spChg chg="add mod">
          <ac:chgData name="Ivo Bonfanti" userId="5f63cc5bd5763d56" providerId="LiveId" clId="{875B5074-4B89-4E23-ADDD-08364FBD9A80}" dt="2024-03-15T15:22:47.347" v="12312" actId="20577"/>
          <ac:spMkLst>
            <pc:docMk/>
            <pc:sldMk cId="2330183266" sldId="265"/>
            <ac:spMk id="215" creationId="{D81CE9B0-F074-E8F8-C774-428A4B5C3F1C}"/>
          </ac:spMkLst>
        </pc:spChg>
        <pc:picChg chg="add mod">
          <ac:chgData name="Ivo Bonfanti" userId="5f63cc5bd5763d56" providerId="LiveId" clId="{875B5074-4B89-4E23-ADDD-08364FBD9A80}" dt="2024-03-15T14:42:15.730" v="12231" actId="1076"/>
          <ac:picMkLst>
            <pc:docMk/>
            <pc:sldMk cId="2330183266" sldId="265"/>
            <ac:picMk id="2" creationId="{433DE668-6D8C-3DA4-233B-E26F91F1EF27}"/>
          </ac:picMkLst>
        </pc:picChg>
        <pc:picChg chg="add del mod">
          <ac:chgData name="Ivo Bonfanti" userId="5f63cc5bd5763d56" providerId="LiveId" clId="{875B5074-4B89-4E23-ADDD-08364FBD9A80}" dt="2024-03-15T13:27:53.149" v="11529" actId="478"/>
          <ac:picMkLst>
            <pc:docMk/>
            <pc:sldMk cId="2330183266" sldId="265"/>
            <ac:picMk id="3" creationId="{40BF58E0-C6E8-28FE-0EAF-2D9F5CF57A05}"/>
          </ac:picMkLst>
        </pc:picChg>
        <pc:picChg chg="add mod">
          <ac:chgData name="Ivo Bonfanti" userId="5f63cc5bd5763d56" providerId="LiveId" clId="{875B5074-4B89-4E23-ADDD-08364FBD9A80}" dt="2024-03-14T09:49:08.241" v="10781"/>
          <ac:picMkLst>
            <pc:docMk/>
            <pc:sldMk cId="2330183266" sldId="265"/>
            <ac:picMk id="5" creationId="{F7D9BFB3-347E-02E8-5E14-CE91A67A9FAD}"/>
          </ac:picMkLst>
        </pc:picChg>
        <pc:picChg chg="add mod">
          <ac:chgData name="Ivo Bonfanti" userId="5f63cc5bd5763d56" providerId="LiveId" clId="{875B5074-4B89-4E23-ADDD-08364FBD9A80}" dt="2024-03-15T14:42:23.498" v="12232" actId="1076"/>
          <ac:picMkLst>
            <pc:docMk/>
            <pc:sldMk cId="2330183266" sldId="265"/>
            <ac:picMk id="8" creationId="{AD5039EE-7603-6B7D-7F97-A2369E845B47}"/>
          </ac:picMkLst>
        </pc:picChg>
        <pc:picChg chg="add del mod modCrop">
          <ac:chgData name="Ivo Bonfanti" userId="5f63cc5bd5763d56" providerId="LiveId" clId="{875B5074-4B89-4E23-ADDD-08364FBD9A80}" dt="2024-03-20T14:16:44.292" v="18947" actId="21"/>
          <ac:picMkLst>
            <pc:docMk/>
            <pc:sldMk cId="2330183266" sldId="265"/>
            <ac:picMk id="9" creationId="{831566D2-0E9B-E8D6-AAED-FBCBA0EF3180}"/>
          </ac:picMkLst>
        </pc:picChg>
        <pc:picChg chg="add mod modCrop">
          <ac:chgData name="Ivo Bonfanti" userId="5f63cc5bd5763d56" providerId="LiveId" clId="{875B5074-4B89-4E23-ADDD-08364FBD9A80}" dt="2024-03-15T15:20:44.704" v="12267" actId="1076"/>
          <ac:picMkLst>
            <pc:docMk/>
            <pc:sldMk cId="2330183266" sldId="265"/>
            <ac:picMk id="11" creationId="{10FA9F3E-502C-7505-7CC5-129DD824680A}"/>
          </ac:picMkLst>
        </pc:picChg>
        <pc:picChg chg="add mod">
          <ac:chgData name="Ivo Bonfanti" userId="5f63cc5bd5763d56" providerId="LiveId" clId="{875B5074-4B89-4E23-ADDD-08364FBD9A80}" dt="2024-03-15T14:26:19.061" v="11990" actId="1076"/>
          <ac:picMkLst>
            <pc:docMk/>
            <pc:sldMk cId="2330183266" sldId="265"/>
            <ac:picMk id="38" creationId="{0A6A3D05-4461-E7B7-AFAB-401D00401CE7}"/>
          </ac:picMkLst>
        </pc:picChg>
        <pc:picChg chg="add mod">
          <ac:chgData name="Ivo Bonfanti" userId="5f63cc5bd5763d56" providerId="LiveId" clId="{875B5074-4B89-4E23-ADDD-08364FBD9A80}" dt="2024-03-14T11:17:02.237" v="11129" actId="1076"/>
          <ac:picMkLst>
            <pc:docMk/>
            <pc:sldMk cId="2330183266" sldId="265"/>
            <ac:picMk id="43" creationId="{67DE005F-ACB6-85C3-D332-3BDDA5436E6F}"/>
          </ac:picMkLst>
        </pc:picChg>
        <pc:picChg chg="add mod">
          <ac:chgData name="Ivo Bonfanti" userId="5f63cc5bd5763d56" providerId="LiveId" clId="{875B5074-4B89-4E23-ADDD-08364FBD9A80}" dt="2024-03-14T11:20:44.598" v="11168"/>
          <ac:picMkLst>
            <pc:docMk/>
            <pc:sldMk cId="2330183266" sldId="265"/>
            <ac:picMk id="49" creationId="{11FAFD5A-974E-8DF6-315B-DB783A3D2F36}"/>
          </ac:picMkLst>
        </pc:picChg>
        <pc:picChg chg="add del mod">
          <ac:chgData name="Ivo Bonfanti" userId="5f63cc5bd5763d56" providerId="LiveId" clId="{875B5074-4B89-4E23-ADDD-08364FBD9A80}" dt="2024-03-15T14:44:34.163" v="12243" actId="478"/>
          <ac:picMkLst>
            <pc:docMk/>
            <pc:sldMk cId="2330183266" sldId="265"/>
            <ac:picMk id="213" creationId="{313214CC-565E-5BCD-EAA7-4FE9E87DA204}"/>
          </ac:picMkLst>
        </pc:picChg>
        <pc:inkChg chg="add">
          <ac:chgData name="Ivo Bonfanti" userId="5f63cc5bd5763d56" providerId="LiveId" clId="{875B5074-4B89-4E23-ADDD-08364FBD9A80}" dt="2024-03-20T11:36:54.102" v="18650" actId="9405"/>
          <ac:inkMkLst>
            <pc:docMk/>
            <pc:sldMk cId="2330183266" sldId="265"/>
            <ac:inkMk id="3" creationId="{00B30EA8-9637-D9D4-2D14-5998D4221233}"/>
          </ac:inkMkLst>
        </pc:inkChg>
        <pc:inkChg chg="add">
          <ac:chgData name="Ivo Bonfanti" userId="5f63cc5bd5763d56" providerId="LiveId" clId="{875B5074-4B89-4E23-ADDD-08364FBD9A80}" dt="2024-03-20T11:36:55.025" v="18651" actId="9405"/>
          <ac:inkMkLst>
            <pc:docMk/>
            <pc:sldMk cId="2330183266" sldId="265"/>
            <ac:inkMk id="10" creationId="{6B5EB875-B2F6-5B1A-08ED-A15722F72C93}"/>
          </ac:inkMkLst>
        </pc:inkChg>
        <pc:inkChg chg="add del">
          <ac:chgData name="Ivo Bonfanti" userId="5f63cc5bd5763d56" providerId="LiveId" clId="{875B5074-4B89-4E23-ADDD-08364FBD9A80}" dt="2024-03-15T13:48:12.020" v="11677" actId="9405"/>
          <ac:inkMkLst>
            <pc:docMk/>
            <pc:sldMk cId="2330183266" sldId="265"/>
            <ac:inkMk id="10" creationId="{89ABD669-2810-D4B8-ACB7-D628AD0693AE}"/>
          </ac:inkMkLst>
        </pc:inkChg>
        <pc:inkChg chg="add del">
          <ac:chgData name="Ivo Bonfanti" userId="5f63cc5bd5763d56" providerId="LiveId" clId="{875B5074-4B89-4E23-ADDD-08364FBD9A80}" dt="2024-03-20T14:16:44.292" v="18947" actId="21"/>
          <ac:inkMkLst>
            <pc:docMk/>
            <pc:sldMk cId="2330183266" sldId="265"/>
            <ac:inkMk id="12" creationId="{7F93BC0B-7F4A-BF16-A234-E1F88B349E0F}"/>
          </ac:inkMkLst>
        </pc:inkChg>
        <pc:inkChg chg="add del">
          <ac:chgData name="Ivo Bonfanti" userId="5f63cc5bd5763d56" providerId="LiveId" clId="{875B5074-4B89-4E23-ADDD-08364FBD9A80}" dt="2024-03-14T10:13:14.171" v="11001"/>
          <ac:inkMkLst>
            <pc:docMk/>
            <pc:sldMk cId="2330183266" sldId="265"/>
            <ac:inkMk id="12" creationId="{FFE51DE3-2802-99E2-4A42-BFE7E920DFEF}"/>
          </ac:inkMkLst>
        </pc:inkChg>
        <pc:inkChg chg="add del">
          <ac:chgData name="Ivo Bonfanti" userId="5f63cc5bd5763d56" providerId="LiveId" clId="{875B5074-4B89-4E23-ADDD-08364FBD9A80}" dt="2024-03-14T10:13:16.635" v="11004"/>
          <ac:inkMkLst>
            <pc:docMk/>
            <pc:sldMk cId="2330183266" sldId="265"/>
            <ac:inkMk id="13" creationId="{02B8302D-269B-1DE8-4A6D-EDC39EAD46BF}"/>
          </ac:inkMkLst>
        </pc:inkChg>
        <pc:inkChg chg="add del">
          <ac:chgData name="Ivo Bonfanti" userId="5f63cc5bd5763d56" providerId="LiveId" clId="{875B5074-4B89-4E23-ADDD-08364FBD9A80}" dt="2024-03-15T13:49:26.740" v="11682" actId="9405"/>
          <ac:inkMkLst>
            <pc:docMk/>
            <pc:sldMk cId="2330183266" sldId="265"/>
            <ac:inkMk id="13" creationId="{9B55FC98-DCBB-9A09-59C3-3D3CA705FD7E}"/>
          </ac:inkMkLst>
        </pc:inkChg>
        <pc:inkChg chg="add">
          <ac:chgData name="Ivo Bonfanti" userId="5f63cc5bd5763d56" providerId="LiveId" clId="{875B5074-4B89-4E23-ADDD-08364FBD9A80}" dt="2024-03-20T11:37:00.788" v="18652" actId="9405"/>
          <ac:inkMkLst>
            <pc:docMk/>
            <pc:sldMk cId="2330183266" sldId="265"/>
            <ac:inkMk id="13" creationId="{BA55BCF1-9FF0-3EB6-68EA-8E720AB35842}"/>
          </ac:inkMkLst>
        </pc:inkChg>
        <pc:inkChg chg="add del">
          <ac:chgData name="Ivo Bonfanti" userId="5f63cc5bd5763d56" providerId="LiveId" clId="{875B5074-4B89-4E23-ADDD-08364FBD9A80}" dt="2024-03-14T10:13:16.636" v="11006"/>
          <ac:inkMkLst>
            <pc:docMk/>
            <pc:sldMk cId="2330183266" sldId="265"/>
            <ac:inkMk id="14" creationId="{2DF6DAEF-60D2-706C-F124-D4C0E91DE5C3}"/>
          </ac:inkMkLst>
        </pc:inkChg>
        <pc:inkChg chg="add del">
          <ac:chgData name="Ivo Bonfanti" userId="5f63cc5bd5763d56" providerId="LiveId" clId="{875B5074-4B89-4E23-ADDD-08364FBD9A80}" dt="2024-03-15T13:49:26.327" v="11681" actId="9405"/>
          <ac:inkMkLst>
            <pc:docMk/>
            <pc:sldMk cId="2330183266" sldId="265"/>
            <ac:inkMk id="14" creationId="{C9B46307-4130-8E1C-F333-F971126B48AF}"/>
          </ac:inkMkLst>
        </pc:inkChg>
        <pc:inkChg chg="add del">
          <ac:chgData name="Ivo Bonfanti" userId="5f63cc5bd5763d56" providerId="LiveId" clId="{875B5074-4B89-4E23-ADDD-08364FBD9A80}" dt="2024-03-15T13:49:42.194" v="11685"/>
          <ac:inkMkLst>
            <pc:docMk/>
            <pc:sldMk cId="2330183266" sldId="265"/>
            <ac:inkMk id="15" creationId="{0F1588D0-57E4-418E-D1CC-3AC836B137BE}"/>
          </ac:inkMkLst>
        </pc:inkChg>
        <pc:inkChg chg="add del">
          <ac:chgData name="Ivo Bonfanti" userId="5f63cc5bd5763d56" providerId="LiveId" clId="{875B5074-4B89-4E23-ADDD-08364FBD9A80}" dt="2024-03-14T10:13:14.171" v="11000"/>
          <ac:inkMkLst>
            <pc:docMk/>
            <pc:sldMk cId="2330183266" sldId="265"/>
            <ac:inkMk id="15" creationId="{877E8D89-897B-9B5A-219E-1507C2B6AD16}"/>
          </ac:inkMkLst>
        </pc:inkChg>
        <pc:inkChg chg="add">
          <ac:chgData name="Ivo Bonfanti" userId="5f63cc5bd5763d56" providerId="LiveId" clId="{875B5074-4B89-4E23-ADDD-08364FBD9A80}" dt="2024-03-15T13:49:35.864" v="11684" actId="9405"/>
          <ac:inkMkLst>
            <pc:docMk/>
            <pc:sldMk cId="2330183266" sldId="265"/>
            <ac:inkMk id="16" creationId="{05264039-DE63-F3C8-3019-7032A4A750BC}"/>
          </ac:inkMkLst>
        </pc:inkChg>
        <pc:inkChg chg="add del">
          <ac:chgData name="Ivo Bonfanti" userId="5f63cc5bd5763d56" providerId="LiveId" clId="{875B5074-4B89-4E23-ADDD-08364FBD9A80}" dt="2024-03-14T10:13:14.171" v="10999"/>
          <ac:inkMkLst>
            <pc:docMk/>
            <pc:sldMk cId="2330183266" sldId="265"/>
            <ac:inkMk id="16" creationId="{B31DC35D-BD02-E7D5-CB2D-6C115DF75343}"/>
          </ac:inkMkLst>
        </pc:inkChg>
        <pc:inkChg chg="add del">
          <ac:chgData name="Ivo Bonfanti" userId="5f63cc5bd5763d56" providerId="LiveId" clId="{875B5074-4B89-4E23-ADDD-08364FBD9A80}" dt="2024-03-15T13:49:47.997" v="11687" actId="9405"/>
          <ac:inkMkLst>
            <pc:docMk/>
            <pc:sldMk cId="2330183266" sldId="265"/>
            <ac:inkMk id="17" creationId="{024B6E01-5A0B-F5E0-0601-D689F0560793}"/>
          </ac:inkMkLst>
        </pc:inkChg>
        <pc:inkChg chg="add del">
          <ac:chgData name="Ivo Bonfanti" userId="5f63cc5bd5763d56" providerId="LiveId" clId="{875B5074-4B89-4E23-ADDD-08364FBD9A80}" dt="2024-03-14T10:13:21.313" v="11008"/>
          <ac:inkMkLst>
            <pc:docMk/>
            <pc:sldMk cId="2330183266" sldId="265"/>
            <ac:inkMk id="17" creationId="{16855F2D-16D0-9EC1-7C3D-E9B73325E930}"/>
          </ac:inkMkLst>
        </pc:inkChg>
        <pc:inkChg chg="add">
          <ac:chgData name="Ivo Bonfanti" userId="5f63cc5bd5763d56" providerId="LiveId" clId="{875B5074-4B89-4E23-ADDD-08364FBD9A80}" dt="2024-03-15T13:49:51.492" v="11688" actId="9405"/>
          <ac:inkMkLst>
            <pc:docMk/>
            <pc:sldMk cId="2330183266" sldId="265"/>
            <ac:inkMk id="18" creationId="{8E035C24-FAC1-E828-AD99-2DE11F9CAD67}"/>
          </ac:inkMkLst>
        </pc:inkChg>
        <pc:inkChg chg="add del">
          <ac:chgData name="Ivo Bonfanti" userId="5f63cc5bd5763d56" providerId="LiveId" clId="{875B5074-4B89-4E23-ADDD-08364FBD9A80}" dt="2024-03-14T10:13:21.314" v="11015"/>
          <ac:inkMkLst>
            <pc:docMk/>
            <pc:sldMk cId="2330183266" sldId="265"/>
            <ac:inkMk id="18" creationId="{D607BDC4-3A2B-0432-F285-1CF0F1600A3D}"/>
          </ac:inkMkLst>
        </pc:inkChg>
        <pc:inkChg chg="add del">
          <ac:chgData name="Ivo Bonfanti" userId="5f63cc5bd5763d56" providerId="LiveId" clId="{875B5074-4B89-4E23-ADDD-08364FBD9A80}" dt="2024-03-14T10:13:16.636" v="11005"/>
          <ac:inkMkLst>
            <pc:docMk/>
            <pc:sldMk cId="2330183266" sldId="265"/>
            <ac:inkMk id="19" creationId="{19D7C332-D0DC-5930-D70C-3038119CD251}"/>
          </ac:inkMkLst>
        </pc:inkChg>
        <pc:inkChg chg="add del">
          <ac:chgData name="Ivo Bonfanti" userId="5f63cc5bd5763d56" providerId="LiveId" clId="{875B5074-4B89-4E23-ADDD-08364FBD9A80}" dt="2024-03-20T14:16:44.292" v="18947" actId="21"/>
          <ac:inkMkLst>
            <pc:docMk/>
            <pc:sldMk cId="2330183266" sldId="265"/>
            <ac:inkMk id="19" creationId="{B8595052-38AF-D31C-3EDD-306F4D37FB64}"/>
          </ac:inkMkLst>
        </pc:inkChg>
        <pc:inkChg chg="add del">
          <ac:chgData name="Ivo Bonfanti" userId="5f63cc5bd5763d56" providerId="LiveId" clId="{875B5074-4B89-4E23-ADDD-08364FBD9A80}" dt="2024-03-14T10:13:21.314" v="11010"/>
          <ac:inkMkLst>
            <pc:docMk/>
            <pc:sldMk cId="2330183266" sldId="265"/>
            <ac:inkMk id="20" creationId="{63FD75A9-91E8-8B16-DD17-7792E1B5D642}"/>
          </ac:inkMkLst>
        </pc:inkChg>
        <pc:inkChg chg="add">
          <ac:chgData name="Ivo Bonfanti" userId="5f63cc5bd5763d56" providerId="LiveId" clId="{875B5074-4B89-4E23-ADDD-08364FBD9A80}" dt="2024-03-15T13:50:16.357" v="11690" actId="9405"/>
          <ac:inkMkLst>
            <pc:docMk/>
            <pc:sldMk cId="2330183266" sldId="265"/>
            <ac:inkMk id="20" creationId="{E6122339-D9D5-7E34-D210-94D20EEB97CE}"/>
          </ac:inkMkLst>
        </pc:inkChg>
        <pc:inkChg chg="add del">
          <ac:chgData name="Ivo Bonfanti" userId="5f63cc5bd5763d56" providerId="LiveId" clId="{875B5074-4B89-4E23-ADDD-08364FBD9A80}" dt="2024-03-14T10:13:21.314" v="11018"/>
          <ac:inkMkLst>
            <pc:docMk/>
            <pc:sldMk cId="2330183266" sldId="265"/>
            <ac:inkMk id="21" creationId="{575B02D9-498B-0CF7-E0D0-27E52D3721F8}"/>
          </ac:inkMkLst>
        </pc:inkChg>
        <pc:inkChg chg="add">
          <ac:chgData name="Ivo Bonfanti" userId="5f63cc5bd5763d56" providerId="LiveId" clId="{875B5074-4B89-4E23-ADDD-08364FBD9A80}" dt="2024-03-15T13:50:20.262" v="11691" actId="9405"/>
          <ac:inkMkLst>
            <pc:docMk/>
            <pc:sldMk cId="2330183266" sldId="265"/>
            <ac:inkMk id="21" creationId="{DB1816E0-91DC-4864-34F8-68B3CA8D1DAD}"/>
          </ac:inkMkLst>
        </pc:inkChg>
        <pc:inkChg chg="add">
          <ac:chgData name="Ivo Bonfanti" userId="5f63cc5bd5763d56" providerId="LiveId" clId="{875B5074-4B89-4E23-ADDD-08364FBD9A80}" dt="2024-03-15T13:50:24.993" v="11692" actId="9405"/>
          <ac:inkMkLst>
            <pc:docMk/>
            <pc:sldMk cId="2330183266" sldId="265"/>
            <ac:inkMk id="22" creationId="{8742BC07-9120-03D4-5757-22C611D1060A}"/>
          </ac:inkMkLst>
        </pc:inkChg>
        <pc:inkChg chg="add del">
          <ac:chgData name="Ivo Bonfanti" userId="5f63cc5bd5763d56" providerId="LiveId" clId="{875B5074-4B89-4E23-ADDD-08364FBD9A80}" dt="2024-03-14T10:13:14.169" v="10997"/>
          <ac:inkMkLst>
            <pc:docMk/>
            <pc:sldMk cId="2330183266" sldId="265"/>
            <ac:inkMk id="22" creationId="{B4C18A3A-B8E8-CB68-29E8-63F6EFA9A71E}"/>
          </ac:inkMkLst>
        </pc:inkChg>
        <pc:inkChg chg="add del">
          <ac:chgData name="Ivo Bonfanti" userId="5f63cc5bd5763d56" providerId="LiveId" clId="{875B5074-4B89-4E23-ADDD-08364FBD9A80}" dt="2024-03-15T13:50:28.039" v="11694" actId="9405"/>
          <ac:inkMkLst>
            <pc:docMk/>
            <pc:sldMk cId="2330183266" sldId="265"/>
            <ac:inkMk id="23" creationId="{57FE819A-4FAC-0369-30C3-DCA1C226945B}"/>
          </ac:inkMkLst>
        </pc:inkChg>
        <pc:inkChg chg="add del">
          <ac:chgData name="Ivo Bonfanti" userId="5f63cc5bd5763d56" providerId="LiveId" clId="{875B5074-4B89-4E23-ADDD-08364FBD9A80}" dt="2024-03-14T10:13:21.314" v="11014"/>
          <ac:inkMkLst>
            <pc:docMk/>
            <pc:sldMk cId="2330183266" sldId="265"/>
            <ac:inkMk id="23" creationId="{94868782-0DEF-98D3-198F-41B2B59DC1A5}"/>
          </ac:inkMkLst>
        </pc:inkChg>
        <pc:inkChg chg="add del">
          <ac:chgData name="Ivo Bonfanti" userId="5f63cc5bd5763d56" providerId="LiveId" clId="{875B5074-4B89-4E23-ADDD-08364FBD9A80}" dt="2024-03-14T10:13:21.314" v="11009"/>
          <ac:inkMkLst>
            <pc:docMk/>
            <pc:sldMk cId="2330183266" sldId="265"/>
            <ac:inkMk id="24" creationId="{78CFCFB2-454A-BEFF-C754-CF2BF3CC9D47}"/>
          </ac:inkMkLst>
        </pc:inkChg>
        <pc:inkChg chg="add del">
          <ac:chgData name="Ivo Bonfanti" userId="5f63cc5bd5763d56" providerId="LiveId" clId="{875B5074-4B89-4E23-ADDD-08364FBD9A80}" dt="2024-03-15T13:50:30.885" v="11696" actId="9405"/>
          <ac:inkMkLst>
            <pc:docMk/>
            <pc:sldMk cId="2330183266" sldId="265"/>
            <ac:inkMk id="24" creationId="{CA7B94D5-E9E2-7D48-3D51-8662AE891A5D}"/>
          </ac:inkMkLst>
        </pc:inkChg>
        <pc:inkChg chg="add">
          <ac:chgData name="Ivo Bonfanti" userId="5f63cc5bd5763d56" providerId="LiveId" clId="{875B5074-4B89-4E23-ADDD-08364FBD9A80}" dt="2024-03-15T13:50:34.542" v="11697" actId="9405"/>
          <ac:inkMkLst>
            <pc:docMk/>
            <pc:sldMk cId="2330183266" sldId="265"/>
            <ac:inkMk id="25" creationId="{07F268B9-74E0-9566-B4D7-6AABB7868901}"/>
          </ac:inkMkLst>
        </pc:inkChg>
        <pc:inkChg chg="add del">
          <ac:chgData name="Ivo Bonfanti" userId="5f63cc5bd5763d56" providerId="LiveId" clId="{875B5074-4B89-4E23-ADDD-08364FBD9A80}" dt="2024-03-14T10:13:21.314" v="11012"/>
          <ac:inkMkLst>
            <pc:docMk/>
            <pc:sldMk cId="2330183266" sldId="265"/>
            <ac:inkMk id="25" creationId="{0C1336DF-6124-07F9-21DD-EB41B42845F0}"/>
          </ac:inkMkLst>
        </pc:inkChg>
        <pc:inkChg chg="add del">
          <ac:chgData name="Ivo Bonfanti" userId="5f63cc5bd5763d56" providerId="LiveId" clId="{875B5074-4B89-4E23-ADDD-08364FBD9A80}" dt="2024-03-20T14:16:44.292" v="18947" actId="21"/>
          <ac:inkMkLst>
            <pc:docMk/>
            <pc:sldMk cId="2330183266" sldId="265"/>
            <ac:inkMk id="26" creationId="{77A2AA31-C1B0-3609-4FBB-46EA22D2C94B}"/>
          </ac:inkMkLst>
        </pc:inkChg>
        <pc:inkChg chg="add del">
          <ac:chgData name="Ivo Bonfanti" userId="5f63cc5bd5763d56" providerId="LiveId" clId="{875B5074-4B89-4E23-ADDD-08364FBD9A80}" dt="2024-03-14T10:13:21.314" v="11013"/>
          <ac:inkMkLst>
            <pc:docMk/>
            <pc:sldMk cId="2330183266" sldId="265"/>
            <ac:inkMk id="26" creationId="{8170A34A-7D64-93DF-CEEF-7E082EF49C6E}"/>
          </ac:inkMkLst>
        </pc:inkChg>
        <pc:inkChg chg="add del">
          <ac:chgData name="Ivo Bonfanti" userId="5f63cc5bd5763d56" providerId="LiveId" clId="{875B5074-4B89-4E23-ADDD-08364FBD9A80}" dt="2024-03-14T10:13:21.305" v="11007"/>
          <ac:inkMkLst>
            <pc:docMk/>
            <pc:sldMk cId="2330183266" sldId="265"/>
            <ac:inkMk id="27" creationId="{3078EFCE-997E-A298-804E-475C6373CF20}"/>
          </ac:inkMkLst>
        </pc:inkChg>
        <pc:inkChg chg="add">
          <ac:chgData name="Ivo Bonfanti" userId="5f63cc5bd5763d56" providerId="LiveId" clId="{875B5074-4B89-4E23-ADDD-08364FBD9A80}" dt="2024-03-15T13:51:05.525" v="11699" actId="9405"/>
          <ac:inkMkLst>
            <pc:docMk/>
            <pc:sldMk cId="2330183266" sldId="265"/>
            <ac:inkMk id="27" creationId="{5AEEC1AF-3100-19E9-265E-FFED3C01835D}"/>
          </ac:inkMkLst>
        </pc:inkChg>
        <pc:inkChg chg="add del">
          <ac:chgData name="Ivo Bonfanti" userId="5f63cc5bd5763d56" providerId="LiveId" clId="{875B5074-4B89-4E23-ADDD-08364FBD9A80}" dt="2024-03-15T13:51:11.992" v="11701" actId="9405"/>
          <ac:inkMkLst>
            <pc:docMk/>
            <pc:sldMk cId="2330183266" sldId="265"/>
            <ac:inkMk id="28" creationId="{D1C9B750-9201-12D5-4E75-6ADB209DE2A3}"/>
          </ac:inkMkLst>
        </pc:inkChg>
        <pc:inkChg chg="add del">
          <ac:chgData name="Ivo Bonfanti" userId="5f63cc5bd5763d56" providerId="LiveId" clId="{875B5074-4B89-4E23-ADDD-08364FBD9A80}" dt="2024-03-14T10:13:21.314" v="11016"/>
          <ac:inkMkLst>
            <pc:docMk/>
            <pc:sldMk cId="2330183266" sldId="265"/>
            <ac:inkMk id="28" creationId="{F34BF701-B9D7-397F-B3DB-41833F68398A}"/>
          </ac:inkMkLst>
        </pc:inkChg>
        <pc:inkChg chg="add del">
          <ac:chgData name="Ivo Bonfanti" userId="5f63cc5bd5763d56" providerId="LiveId" clId="{875B5074-4B89-4E23-ADDD-08364FBD9A80}" dt="2024-03-15T13:51:17.981" v="11703" actId="9405"/>
          <ac:inkMkLst>
            <pc:docMk/>
            <pc:sldMk cId="2330183266" sldId="265"/>
            <ac:inkMk id="29" creationId="{DADF543D-BCA5-EFD8-F847-9070068A6101}"/>
          </ac:inkMkLst>
        </pc:inkChg>
        <pc:inkChg chg="add del">
          <ac:chgData name="Ivo Bonfanti" userId="5f63cc5bd5763d56" providerId="LiveId" clId="{875B5074-4B89-4E23-ADDD-08364FBD9A80}" dt="2024-03-14T10:13:21.314" v="11011"/>
          <ac:inkMkLst>
            <pc:docMk/>
            <pc:sldMk cId="2330183266" sldId="265"/>
            <ac:inkMk id="29" creationId="{E4379115-EEC2-FF03-FE3B-BB74F033E526}"/>
          </ac:inkMkLst>
        </pc:inkChg>
        <pc:inkChg chg="add">
          <ac:chgData name="Ivo Bonfanti" userId="5f63cc5bd5763d56" providerId="LiveId" clId="{875B5074-4B89-4E23-ADDD-08364FBD9A80}" dt="2024-03-15T13:51:21.490" v="11704" actId="9405"/>
          <ac:inkMkLst>
            <pc:docMk/>
            <pc:sldMk cId="2330183266" sldId="265"/>
            <ac:inkMk id="30" creationId="{079A3A19-2B43-BF6E-576D-4E5C528049C5}"/>
          </ac:inkMkLst>
        </pc:inkChg>
        <pc:inkChg chg="add del">
          <ac:chgData name="Ivo Bonfanti" userId="5f63cc5bd5763d56" providerId="LiveId" clId="{875B5074-4B89-4E23-ADDD-08364FBD9A80}" dt="2024-03-14T10:13:14.171" v="10998"/>
          <ac:inkMkLst>
            <pc:docMk/>
            <pc:sldMk cId="2330183266" sldId="265"/>
            <ac:inkMk id="30" creationId="{2CE1568D-BDD7-F4FA-2153-4A3B3464347A}"/>
          </ac:inkMkLst>
        </pc:inkChg>
        <pc:inkChg chg="add del">
          <ac:chgData name="Ivo Bonfanti" userId="5f63cc5bd5763d56" providerId="LiveId" clId="{875B5074-4B89-4E23-ADDD-08364FBD9A80}" dt="2024-03-15T13:51:29.939" v="11706" actId="9405"/>
          <ac:inkMkLst>
            <pc:docMk/>
            <pc:sldMk cId="2330183266" sldId="265"/>
            <ac:inkMk id="31" creationId="{2EAD2E21-92AE-AC62-88DD-22AFB59F8657}"/>
          </ac:inkMkLst>
        </pc:inkChg>
        <pc:inkChg chg="add del">
          <ac:chgData name="Ivo Bonfanti" userId="5f63cc5bd5763d56" providerId="LiveId" clId="{875B5074-4B89-4E23-ADDD-08364FBD9A80}" dt="2024-03-14T10:13:16.628" v="11003"/>
          <ac:inkMkLst>
            <pc:docMk/>
            <pc:sldMk cId="2330183266" sldId="265"/>
            <ac:inkMk id="31" creationId="{FC95C7AB-EF0E-7B92-C528-C5E619C1E1D4}"/>
          </ac:inkMkLst>
        </pc:inkChg>
        <pc:inkChg chg="add del">
          <ac:chgData name="Ivo Bonfanti" userId="5f63cc5bd5763d56" providerId="LiveId" clId="{875B5074-4B89-4E23-ADDD-08364FBD9A80}" dt="2024-03-15T13:51:34.225" v="11708" actId="9405"/>
          <ac:inkMkLst>
            <pc:docMk/>
            <pc:sldMk cId="2330183266" sldId="265"/>
            <ac:inkMk id="32" creationId="{3BAC0A0F-2B13-2698-B204-BC11F7F433CE}"/>
          </ac:inkMkLst>
        </pc:inkChg>
        <pc:inkChg chg="add del">
          <ac:chgData name="Ivo Bonfanti" userId="5f63cc5bd5763d56" providerId="LiveId" clId="{875B5074-4B89-4E23-ADDD-08364FBD9A80}" dt="2024-03-14T10:13:21.314" v="11017"/>
          <ac:inkMkLst>
            <pc:docMk/>
            <pc:sldMk cId="2330183266" sldId="265"/>
            <ac:inkMk id="32" creationId="{443A862B-08AD-A475-B7DE-FC7F99C0D09B}"/>
          </ac:inkMkLst>
        </pc:inkChg>
        <pc:inkChg chg="add del">
          <ac:chgData name="Ivo Bonfanti" userId="5f63cc5bd5763d56" providerId="LiveId" clId="{875B5074-4B89-4E23-ADDD-08364FBD9A80}" dt="2024-03-14T10:13:21.314" v="11019"/>
          <ac:inkMkLst>
            <pc:docMk/>
            <pc:sldMk cId="2330183266" sldId="265"/>
            <ac:inkMk id="33" creationId="{06AF9B29-F8EE-54E4-D738-42295CF7EFB7}"/>
          </ac:inkMkLst>
        </pc:inkChg>
        <pc:inkChg chg="add">
          <ac:chgData name="Ivo Bonfanti" userId="5f63cc5bd5763d56" providerId="LiveId" clId="{875B5074-4B89-4E23-ADDD-08364FBD9A80}" dt="2024-03-15T13:51:38.326" v="11709" actId="9405"/>
          <ac:inkMkLst>
            <pc:docMk/>
            <pc:sldMk cId="2330183266" sldId="265"/>
            <ac:inkMk id="33" creationId="{5633F91E-C84B-5CF8-E124-DAC774E6C302}"/>
          </ac:inkMkLst>
        </pc:inkChg>
        <pc:inkChg chg="add del">
          <ac:chgData name="Ivo Bonfanti" userId="5f63cc5bd5763d56" providerId="LiveId" clId="{875B5074-4B89-4E23-ADDD-08364FBD9A80}" dt="2024-03-15T13:51:40.799" v="11711" actId="9405"/>
          <ac:inkMkLst>
            <pc:docMk/>
            <pc:sldMk cId="2330183266" sldId="265"/>
            <ac:inkMk id="34" creationId="{51501567-2BE7-B9D1-5DFB-34A6D49FB349}"/>
          </ac:inkMkLst>
        </pc:inkChg>
        <pc:inkChg chg="add del">
          <ac:chgData name="Ivo Bonfanti" userId="5f63cc5bd5763d56" providerId="LiveId" clId="{875B5074-4B89-4E23-ADDD-08364FBD9A80}" dt="2024-03-14T10:13:21.320" v="11020"/>
          <ac:inkMkLst>
            <pc:docMk/>
            <pc:sldMk cId="2330183266" sldId="265"/>
            <ac:inkMk id="34" creationId="{617F3AC8-4169-8D55-F018-7476AB313C00}"/>
          </ac:inkMkLst>
        </pc:inkChg>
        <pc:inkChg chg="add">
          <ac:chgData name="Ivo Bonfanti" userId="5f63cc5bd5763d56" providerId="LiveId" clId="{875B5074-4B89-4E23-ADDD-08364FBD9A80}" dt="2024-03-15T13:51:44.847" v="11712" actId="9405"/>
          <ac:inkMkLst>
            <pc:docMk/>
            <pc:sldMk cId="2330183266" sldId="265"/>
            <ac:inkMk id="35" creationId="{5532A75A-9CE3-21BD-AB31-BBFC809876EB}"/>
          </ac:inkMkLst>
        </pc:inkChg>
        <pc:inkChg chg="add del">
          <ac:chgData name="Ivo Bonfanti" userId="5f63cc5bd5763d56" providerId="LiveId" clId="{875B5074-4B89-4E23-ADDD-08364FBD9A80}" dt="2024-03-14T10:13:14.171" v="11002"/>
          <ac:inkMkLst>
            <pc:docMk/>
            <pc:sldMk cId="2330183266" sldId="265"/>
            <ac:inkMk id="35" creationId="{E628D4AC-3D7F-DFA6-1103-9B40D5E03126}"/>
          </ac:inkMkLst>
        </pc:inkChg>
        <pc:inkChg chg="add del">
          <ac:chgData name="Ivo Bonfanti" userId="5f63cc5bd5763d56" providerId="LiveId" clId="{875B5074-4B89-4E23-ADDD-08364FBD9A80}" dt="2024-03-15T13:51:59.119" v="11714" actId="9405"/>
          <ac:inkMkLst>
            <pc:docMk/>
            <pc:sldMk cId="2330183266" sldId="265"/>
            <ac:inkMk id="37" creationId="{1992911B-07A3-4E32-C36B-3EC5BBC8F809}"/>
          </ac:inkMkLst>
        </pc:inkChg>
        <pc:inkChg chg="add del">
          <ac:chgData name="Ivo Bonfanti" userId="5f63cc5bd5763d56" providerId="LiveId" clId="{875B5074-4B89-4E23-ADDD-08364FBD9A80}" dt="2024-03-15T13:52:01.506" v="11716" actId="9405"/>
          <ac:inkMkLst>
            <pc:docMk/>
            <pc:sldMk cId="2330183266" sldId="265"/>
            <ac:inkMk id="40" creationId="{6947BE37-5497-3B69-EA3B-AD9BB940D1A8}"/>
          </ac:inkMkLst>
        </pc:inkChg>
        <pc:inkChg chg="add del">
          <ac:chgData name="Ivo Bonfanti" userId="5f63cc5bd5763d56" providerId="LiveId" clId="{875B5074-4B89-4E23-ADDD-08364FBD9A80}" dt="2024-03-20T14:16:44.292" v="18947" actId="21"/>
          <ac:inkMkLst>
            <pc:docMk/>
            <pc:sldMk cId="2330183266" sldId="265"/>
            <ac:inkMk id="42" creationId="{469BAA28-986A-5393-7D0B-84D300039273}"/>
          </ac:inkMkLst>
        </pc:inkChg>
        <pc:inkChg chg="add mod">
          <ac:chgData name="Ivo Bonfanti" userId="5f63cc5bd5763d56" providerId="LiveId" clId="{875B5074-4B89-4E23-ADDD-08364FBD9A80}" dt="2024-03-15T14:28:53.597" v="12037" actId="1076"/>
          <ac:inkMkLst>
            <pc:docMk/>
            <pc:sldMk cId="2330183266" sldId="265"/>
            <ac:inkMk id="45" creationId="{5CD41A1C-E4EF-0CE4-FB80-934608F40C88}"/>
          </ac:inkMkLst>
        </pc:inkChg>
        <pc:inkChg chg="add">
          <ac:chgData name="Ivo Bonfanti" userId="5f63cc5bd5763d56" providerId="LiveId" clId="{875B5074-4B89-4E23-ADDD-08364FBD9A80}" dt="2024-03-15T13:52:11.682" v="11719" actId="9405"/>
          <ac:inkMkLst>
            <pc:docMk/>
            <pc:sldMk cId="2330183266" sldId="265"/>
            <ac:inkMk id="46" creationId="{95349DD8-446D-6C9D-EC3A-FFD8DECCE1DE}"/>
          </ac:inkMkLst>
        </pc:inkChg>
        <pc:inkChg chg="add del">
          <ac:chgData name="Ivo Bonfanti" userId="5f63cc5bd5763d56" providerId="LiveId" clId="{875B5074-4B89-4E23-ADDD-08364FBD9A80}" dt="2024-03-20T14:16:44.292" v="18947" actId="21"/>
          <ac:inkMkLst>
            <pc:docMk/>
            <pc:sldMk cId="2330183266" sldId="265"/>
            <ac:inkMk id="47" creationId="{B01AD837-9295-4509-659A-6935E8113466}"/>
          </ac:inkMkLst>
        </pc:inkChg>
        <pc:inkChg chg="add">
          <ac:chgData name="Ivo Bonfanti" userId="5f63cc5bd5763d56" providerId="LiveId" clId="{875B5074-4B89-4E23-ADDD-08364FBD9A80}" dt="2024-03-15T13:52:35.923" v="11721" actId="9405"/>
          <ac:inkMkLst>
            <pc:docMk/>
            <pc:sldMk cId="2330183266" sldId="265"/>
            <ac:inkMk id="49" creationId="{059FD6DA-0B18-B81D-FC7C-BA1B9C2D5617}"/>
          </ac:inkMkLst>
        </pc:inkChg>
        <pc:inkChg chg="add">
          <ac:chgData name="Ivo Bonfanti" userId="5f63cc5bd5763d56" providerId="LiveId" clId="{875B5074-4B89-4E23-ADDD-08364FBD9A80}" dt="2024-03-15T13:52:39.290" v="11722" actId="9405"/>
          <ac:inkMkLst>
            <pc:docMk/>
            <pc:sldMk cId="2330183266" sldId="265"/>
            <ac:inkMk id="51" creationId="{CBD8836E-0772-20EB-F4A2-3572857FAC39}"/>
          </ac:inkMkLst>
        </pc:inkChg>
        <pc:inkChg chg="add del">
          <ac:chgData name="Ivo Bonfanti" userId="5f63cc5bd5763d56" providerId="LiveId" clId="{875B5074-4B89-4E23-ADDD-08364FBD9A80}" dt="2024-03-20T14:16:44.292" v="18947" actId="21"/>
          <ac:inkMkLst>
            <pc:docMk/>
            <pc:sldMk cId="2330183266" sldId="265"/>
            <ac:inkMk id="52" creationId="{A4B5FCFF-CAFB-F800-AB6A-639E2DF7AB5E}"/>
          </ac:inkMkLst>
        </pc:inkChg>
        <pc:inkChg chg="add">
          <ac:chgData name="Ivo Bonfanti" userId="5f63cc5bd5763d56" providerId="LiveId" clId="{875B5074-4B89-4E23-ADDD-08364FBD9A80}" dt="2024-03-15T13:53:22.126" v="11724" actId="9405"/>
          <ac:inkMkLst>
            <pc:docMk/>
            <pc:sldMk cId="2330183266" sldId="265"/>
            <ac:inkMk id="53" creationId="{7CC69251-8C52-6FED-F848-82E50BAE1A5A}"/>
          </ac:inkMkLst>
        </pc:inkChg>
        <pc:inkChg chg="add del">
          <ac:chgData name="Ivo Bonfanti" userId="5f63cc5bd5763d56" providerId="LiveId" clId="{875B5074-4B89-4E23-ADDD-08364FBD9A80}" dt="2024-03-15T13:53:25.097" v="11726" actId="9405"/>
          <ac:inkMkLst>
            <pc:docMk/>
            <pc:sldMk cId="2330183266" sldId="265"/>
            <ac:inkMk id="55" creationId="{666EB34A-72D7-610D-AE3E-3C6DAEECB878}"/>
          </ac:inkMkLst>
        </pc:inkChg>
        <pc:inkChg chg="add">
          <ac:chgData name="Ivo Bonfanti" userId="5f63cc5bd5763d56" providerId="LiveId" clId="{875B5074-4B89-4E23-ADDD-08364FBD9A80}" dt="2024-03-15T13:53:28.096" v="11727" actId="9405"/>
          <ac:inkMkLst>
            <pc:docMk/>
            <pc:sldMk cId="2330183266" sldId="265"/>
            <ac:inkMk id="56" creationId="{236F141B-0B0E-DDA8-0E8F-675DED6067CB}"/>
          </ac:inkMkLst>
        </pc:inkChg>
        <pc:inkChg chg="add del">
          <ac:chgData name="Ivo Bonfanti" userId="5f63cc5bd5763d56" providerId="LiveId" clId="{875B5074-4B89-4E23-ADDD-08364FBD9A80}" dt="2024-03-15T13:53:34.298" v="11729" actId="9405"/>
          <ac:inkMkLst>
            <pc:docMk/>
            <pc:sldMk cId="2330183266" sldId="265"/>
            <ac:inkMk id="57" creationId="{90A28275-DFEE-7626-6AEA-553280CE9F9A}"/>
          </ac:inkMkLst>
        </pc:inkChg>
        <pc:inkChg chg="add del">
          <ac:chgData name="Ivo Bonfanti" userId="5f63cc5bd5763d56" providerId="LiveId" clId="{875B5074-4B89-4E23-ADDD-08364FBD9A80}" dt="2024-03-15T13:54:19.049" v="11735"/>
          <ac:inkMkLst>
            <pc:docMk/>
            <pc:sldMk cId="2330183266" sldId="265"/>
            <ac:inkMk id="58" creationId="{BE1C0DC9-D9B0-D043-923F-F380E8FAB1C4}"/>
          </ac:inkMkLst>
        </pc:inkChg>
        <pc:inkChg chg="add del">
          <ac:chgData name="Ivo Bonfanti" userId="5f63cc5bd5763d56" providerId="LiveId" clId="{875B5074-4B89-4E23-ADDD-08364FBD9A80}" dt="2024-03-15T13:54:19.049" v="11736"/>
          <ac:inkMkLst>
            <pc:docMk/>
            <pc:sldMk cId="2330183266" sldId="265"/>
            <ac:inkMk id="61" creationId="{E5D6E2B5-4C1A-1097-FA58-56873A3E41DE}"/>
          </ac:inkMkLst>
        </pc:inkChg>
        <pc:inkChg chg="add del">
          <ac:chgData name="Ivo Bonfanti" userId="5f63cc5bd5763d56" providerId="LiveId" clId="{875B5074-4B89-4E23-ADDD-08364FBD9A80}" dt="2024-03-15T13:53:58.003" v="11733" actId="9405"/>
          <ac:inkMkLst>
            <pc:docMk/>
            <pc:sldMk cId="2330183266" sldId="265"/>
            <ac:inkMk id="62" creationId="{712E0DF2-1D7C-22F4-6783-51816E8AB6E9}"/>
          </ac:inkMkLst>
        </pc:inkChg>
        <pc:inkChg chg="add del">
          <ac:chgData name="Ivo Bonfanti" userId="5f63cc5bd5763d56" providerId="LiveId" clId="{875B5074-4B89-4E23-ADDD-08364FBD9A80}" dt="2024-03-20T14:16:44.292" v="18947" actId="21"/>
          <ac:inkMkLst>
            <pc:docMk/>
            <pc:sldMk cId="2330183266" sldId="265"/>
            <ac:inkMk id="63" creationId="{4FD4279C-13C8-9D01-695E-561E694082A4}"/>
          </ac:inkMkLst>
        </pc:inkChg>
        <pc:inkChg chg="add del">
          <ac:chgData name="Ivo Bonfanti" userId="5f63cc5bd5763d56" providerId="LiveId" clId="{875B5074-4B89-4E23-ADDD-08364FBD9A80}" dt="2024-03-15T13:54:22.169" v="11738" actId="9405"/>
          <ac:inkMkLst>
            <pc:docMk/>
            <pc:sldMk cId="2330183266" sldId="265"/>
            <ac:inkMk id="64" creationId="{1B7DFCF4-8FF5-215A-F758-79D79B0C7200}"/>
          </ac:inkMkLst>
        </pc:inkChg>
        <pc:inkChg chg="add">
          <ac:chgData name="Ivo Bonfanti" userId="5f63cc5bd5763d56" providerId="LiveId" clId="{875B5074-4B89-4E23-ADDD-08364FBD9A80}" dt="2024-03-15T13:54:25.362" v="11739" actId="9405"/>
          <ac:inkMkLst>
            <pc:docMk/>
            <pc:sldMk cId="2330183266" sldId="265"/>
            <ac:inkMk id="65" creationId="{82437CD9-AC38-3B3C-EAB5-DF7D64F177E7}"/>
          </ac:inkMkLst>
        </pc:inkChg>
        <pc:inkChg chg="add">
          <ac:chgData name="Ivo Bonfanti" userId="5f63cc5bd5763d56" providerId="LiveId" clId="{875B5074-4B89-4E23-ADDD-08364FBD9A80}" dt="2024-03-15T13:54:27.939" v="11740" actId="9405"/>
          <ac:inkMkLst>
            <pc:docMk/>
            <pc:sldMk cId="2330183266" sldId="265"/>
            <ac:inkMk id="66" creationId="{33F539A9-F693-706E-F6EA-48F4FEA16093}"/>
          </ac:inkMkLst>
        </pc:inkChg>
        <pc:inkChg chg="add">
          <ac:chgData name="Ivo Bonfanti" userId="5f63cc5bd5763d56" providerId="LiveId" clId="{875B5074-4B89-4E23-ADDD-08364FBD9A80}" dt="2024-03-15T13:54:33.271" v="11741" actId="9405"/>
          <ac:inkMkLst>
            <pc:docMk/>
            <pc:sldMk cId="2330183266" sldId="265"/>
            <ac:inkMk id="67" creationId="{1F59A357-873C-8531-5D39-0A887A6BD9A9}"/>
          </ac:inkMkLst>
        </pc:inkChg>
        <pc:inkChg chg="add">
          <ac:chgData name="Ivo Bonfanti" userId="5f63cc5bd5763d56" providerId="LiveId" clId="{875B5074-4B89-4E23-ADDD-08364FBD9A80}" dt="2024-03-15T13:54:36.295" v="11742" actId="9405"/>
          <ac:inkMkLst>
            <pc:docMk/>
            <pc:sldMk cId="2330183266" sldId="265"/>
            <ac:inkMk id="68" creationId="{BA1E1B45-AB1A-4CAC-8FCA-78F2A1B896D0}"/>
          </ac:inkMkLst>
        </pc:inkChg>
        <pc:inkChg chg="add">
          <ac:chgData name="Ivo Bonfanti" userId="5f63cc5bd5763d56" providerId="LiveId" clId="{875B5074-4B89-4E23-ADDD-08364FBD9A80}" dt="2024-03-15T13:55:16.912" v="11743" actId="9405"/>
          <ac:inkMkLst>
            <pc:docMk/>
            <pc:sldMk cId="2330183266" sldId="265"/>
            <ac:inkMk id="69" creationId="{CAB11832-66D7-EB2C-987B-DD7F10E79D3E}"/>
          </ac:inkMkLst>
        </pc:inkChg>
        <pc:inkChg chg="add">
          <ac:chgData name="Ivo Bonfanti" userId="5f63cc5bd5763d56" providerId="LiveId" clId="{875B5074-4B89-4E23-ADDD-08364FBD9A80}" dt="2024-03-15T13:55:18.328" v="11744" actId="9405"/>
          <ac:inkMkLst>
            <pc:docMk/>
            <pc:sldMk cId="2330183266" sldId="265"/>
            <ac:inkMk id="70" creationId="{EB50F048-0B3F-D1A8-1808-09DD595CDB6D}"/>
          </ac:inkMkLst>
        </pc:inkChg>
        <pc:inkChg chg="add">
          <ac:chgData name="Ivo Bonfanti" userId="5f63cc5bd5763d56" providerId="LiveId" clId="{875B5074-4B89-4E23-ADDD-08364FBD9A80}" dt="2024-03-15T13:55:20.341" v="11745" actId="9405"/>
          <ac:inkMkLst>
            <pc:docMk/>
            <pc:sldMk cId="2330183266" sldId="265"/>
            <ac:inkMk id="73" creationId="{219C8CD9-F814-A215-EED2-FE16ED331850}"/>
          </ac:inkMkLst>
        </pc:inkChg>
        <pc:inkChg chg="add del">
          <ac:chgData name="Ivo Bonfanti" userId="5f63cc5bd5763d56" providerId="LiveId" clId="{875B5074-4B89-4E23-ADDD-08364FBD9A80}" dt="2024-03-20T14:16:44.292" v="18947" actId="21"/>
          <ac:inkMkLst>
            <pc:docMk/>
            <pc:sldMk cId="2330183266" sldId="265"/>
            <ac:inkMk id="74" creationId="{CDDCF4B7-6CD1-1826-429D-C79D4BEB58A7}"/>
          </ac:inkMkLst>
        </pc:inkChg>
        <pc:inkChg chg="add">
          <ac:chgData name="Ivo Bonfanti" userId="5f63cc5bd5763d56" providerId="LiveId" clId="{875B5074-4B89-4E23-ADDD-08364FBD9A80}" dt="2024-03-15T13:55:32.279" v="11747" actId="9405"/>
          <ac:inkMkLst>
            <pc:docMk/>
            <pc:sldMk cId="2330183266" sldId="265"/>
            <ac:inkMk id="75" creationId="{3675A05F-86A8-D8BB-E604-5D48556FC882}"/>
          </ac:inkMkLst>
        </pc:inkChg>
        <pc:inkChg chg="add">
          <ac:chgData name="Ivo Bonfanti" userId="5f63cc5bd5763d56" providerId="LiveId" clId="{875B5074-4B89-4E23-ADDD-08364FBD9A80}" dt="2024-03-15T13:55:34.747" v="11748" actId="9405"/>
          <ac:inkMkLst>
            <pc:docMk/>
            <pc:sldMk cId="2330183266" sldId="265"/>
            <ac:inkMk id="77" creationId="{3BB07AE6-7018-5158-B398-841BFA9CB677}"/>
          </ac:inkMkLst>
        </pc:inkChg>
        <pc:inkChg chg="add del">
          <ac:chgData name="Ivo Bonfanti" userId="5f63cc5bd5763d56" providerId="LiveId" clId="{875B5074-4B89-4E23-ADDD-08364FBD9A80}" dt="2024-03-20T14:16:44.292" v="18947" actId="21"/>
          <ac:inkMkLst>
            <pc:docMk/>
            <pc:sldMk cId="2330183266" sldId="265"/>
            <ac:inkMk id="78" creationId="{4CAE1FAC-F4BF-C25C-591C-DB4F0D6B87AD}"/>
          </ac:inkMkLst>
        </pc:inkChg>
        <pc:inkChg chg="add del">
          <ac:chgData name="Ivo Bonfanti" userId="5f63cc5bd5763d56" providerId="LiveId" clId="{875B5074-4B89-4E23-ADDD-08364FBD9A80}" dt="2024-03-15T13:56:03.180" v="11753" actId="9405"/>
          <ac:inkMkLst>
            <pc:docMk/>
            <pc:sldMk cId="2330183266" sldId="265"/>
            <ac:inkMk id="79" creationId="{80A7D7BD-A6AC-1A7D-9A7A-F5F75EBB94F8}"/>
          </ac:inkMkLst>
        </pc:inkChg>
        <pc:inkChg chg="add del">
          <ac:chgData name="Ivo Bonfanti" userId="5f63cc5bd5763d56" providerId="LiveId" clId="{875B5074-4B89-4E23-ADDD-08364FBD9A80}" dt="2024-03-14T11:36:29.258" v="11313" actId="9405"/>
          <ac:inkMkLst>
            <pc:docMk/>
            <pc:sldMk cId="2330183266" sldId="265"/>
            <ac:inkMk id="79" creationId="{8DA3E40D-E46C-BC5A-4AA4-B9247CF28080}"/>
          </ac:inkMkLst>
        </pc:inkChg>
        <pc:inkChg chg="add del">
          <ac:chgData name="Ivo Bonfanti" userId="5f63cc5bd5763d56" providerId="LiveId" clId="{875B5074-4B89-4E23-ADDD-08364FBD9A80}" dt="2024-03-14T11:36:26.868" v="11312" actId="9405"/>
          <ac:inkMkLst>
            <pc:docMk/>
            <pc:sldMk cId="2330183266" sldId="265"/>
            <ac:inkMk id="80" creationId="{68E395F2-C154-6A00-1A27-363EEB32E3DA}"/>
          </ac:inkMkLst>
        </pc:inkChg>
        <pc:inkChg chg="add del">
          <ac:chgData name="Ivo Bonfanti" userId="5f63cc5bd5763d56" providerId="LiveId" clId="{875B5074-4B89-4E23-ADDD-08364FBD9A80}" dt="2024-03-15T13:56:02.798" v="11752" actId="9405"/>
          <ac:inkMkLst>
            <pc:docMk/>
            <pc:sldMk cId="2330183266" sldId="265"/>
            <ac:inkMk id="80" creationId="{91C550FC-4EA2-1E4C-663C-4FF8621F75B2}"/>
          </ac:inkMkLst>
        </pc:inkChg>
        <pc:inkChg chg="add del">
          <ac:chgData name="Ivo Bonfanti" userId="5f63cc5bd5763d56" providerId="LiveId" clId="{875B5074-4B89-4E23-ADDD-08364FBD9A80}" dt="2024-03-14T11:36:25.743" v="11311" actId="9405"/>
          <ac:inkMkLst>
            <pc:docMk/>
            <pc:sldMk cId="2330183266" sldId="265"/>
            <ac:inkMk id="81" creationId="{73B93C1D-3A0A-4BC2-AAEC-36A54DB87CCA}"/>
          </ac:inkMkLst>
        </pc:inkChg>
        <pc:inkChg chg="add">
          <ac:chgData name="Ivo Bonfanti" userId="5f63cc5bd5763d56" providerId="LiveId" clId="{875B5074-4B89-4E23-ADDD-08364FBD9A80}" dt="2024-03-15T13:56:05.228" v="11754" actId="9405"/>
          <ac:inkMkLst>
            <pc:docMk/>
            <pc:sldMk cId="2330183266" sldId="265"/>
            <ac:inkMk id="81" creationId="{7EBD1C17-5F7C-E49D-8352-5F6266486BB2}"/>
          </ac:inkMkLst>
        </pc:inkChg>
        <pc:inkChg chg="add del">
          <ac:chgData name="Ivo Bonfanti" userId="5f63cc5bd5763d56" providerId="LiveId" clId="{875B5074-4B89-4E23-ADDD-08364FBD9A80}" dt="2024-03-14T11:39:14.220" v="11350"/>
          <ac:inkMkLst>
            <pc:docMk/>
            <pc:sldMk cId="2330183266" sldId="265"/>
            <ac:inkMk id="82" creationId="{4CCA68D6-AF9A-3C3D-4D85-4336EC68DCA2}"/>
          </ac:inkMkLst>
        </pc:inkChg>
        <pc:inkChg chg="add del">
          <ac:chgData name="Ivo Bonfanti" userId="5f63cc5bd5763d56" providerId="LiveId" clId="{875B5074-4B89-4E23-ADDD-08364FBD9A80}" dt="2024-03-15T13:56:07.468" v="11756" actId="9405"/>
          <ac:inkMkLst>
            <pc:docMk/>
            <pc:sldMk cId="2330183266" sldId="265"/>
            <ac:inkMk id="82" creationId="{E380B3FA-CC13-8FDF-A56E-26C54122CE71}"/>
          </ac:inkMkLst>
        </pc:inkChg>
        <pc:inkChg chg="add">
          <ac:chgData name="Ivo Bonfanti" userId="5f63cc5bd5763d56" providerId="LiveId" clId="{875B5074-4B89-4E23-ADDD-08364FBD9A80}" dt="2024-03-15T13:56:09.897" v="11757" actId="9405"/>
          <ac:inkMkLst>
            <pc:docMk/>
            <pc:sldMk cId="2330183266" sldId="265"/>
            <ac:inkMk id="83" creationId="{31844F95-3138-97F1-4C9A-5E44A08607C7}"/>
          </ac:inkMkLst>
        </pc:inkChg>
        <pc:inkChg chg="add del">
          <ac:chgData name="Ivo Bonfanti" userId="5f63cc5bd5763d56" providerId="LiveId" clId="{875B5074-4B89-4E23-ADDD-08364FBD9A80}" dt="2024-03-14T11:39:14.221" v="11353"/>
          <ac:inkMkLst>
            <pc:docMk/>
            <pc:sldMk cId="2330183266" sldId="265"/>
            <ac:inkMk id="83" creationId="{A7CB5CB9-910A-2B62-0A18-2BBB6F9FBA44}"/>
          </ac:inkMkLst>
        </pc:inkChg>
        <pc:inkChg chg="add">
          <ac:chgData name="Ivo Bonfanti" userId="5f63cc5bd5763d56" providerId="LiveId" clId="{875B5074-4B89-4E23-ADDD-08364FBD9A80}" dt="2024-03-15T13:56:15.821" v="11758" actId="9405"/>
          <ac:inkMkLst>
            <pc:docMk/>
            <pc:sldMk cId="2330183266" sldId="265"/>
            <ac:inkMk id="84" creationId="{1FB28CFD-7902-E06D-24EC-E7E0EBAD92A5}"/>
          </ac:inkMkLst>
        </pc:inkChg>
        <pc:inkChg chg="add del">
          <ac:chgData name="Ivo Bonfanti" userId="5f63cc5bd5763d56" providerId="LiveId" clId="{875B5074-4B89-4E23-ADDD-08364FBD9A80}" dt="2024-03-14T11:39:18.151" v="11355"/>
          <ac:inkMkLst>
            <pc:docMk/>
            <pc:sldMk cId="2330183266" sldId="265"/>
            <ac:inkMk id="84" creationId="{AFC345EC-0B8D-46FD-CCAE-875C91A92795}"/>
          </ac:inkMkLst>
        </pc:inkChg>
        <pc:inkChg chg="add del">
          <ac:chgData name="Ivo Bonfanti" userId="5f63cc5bd5763d56" providerId="LiveId" clId="{875B5074-4B89-4E23-ADDD-08364FBD9A80}" dt="2024-03-14T11:39:18.152" v="11358"/>
          <ac:inkMkLst>
            <pc:docMk/>
            <pc:sldMk cId="2330183266" sldId="265"/>
            <ac:inkMk id="85" creationId="{5CEA2C95-EE43-030D-6F29-60CA55D7E025}"/>
          </ac:inkMkLst>
        </pc:inkChg>
        <pc:inkChg chg="add">
          <ac:chgData name="Ivo Bonfanti" userId="5f63cc5bd5763d56" providerId="LiveId" clId="{875B5074-4B89-4E23-ADDD-08364FBD9A80}" dt="2024-03-15T13:56:27.930" v="11759" actId="9405"/>
          <ac:inkMkLst>
            <pc:docMk/>
            <pc:sldMk cId="2330183266" sldId="265"/>
            <ac:inkMk id="85" creationId="{9D2940BD-6533-26BE-E2CB-706BE18B738A}"/>
          </ac:inkMkLst>
        </pc:inkChg>
        <pc:inkChg chg="add">
          <ac:chgData name="Ivo Bonfanti" userId="5f63cc5bd5763d56" providerId="LiveId" clId="{875B5074-4B89-4E23-ADDD-08364FBD9A80}" dt="2024-03-15T13:56:49.387" v="11760" actId="9405"/>
          <ac:inkMkLst>
            <pc:docMk/>
            <pc:sldMk cId="2330183266" sldId="265"/>
            <ac:inkMk id="86" creationId="{375F621F-997B-1F52-DDC7-9441094F3F32}"/>
          </ac:inkMkLst>
        </pc:inkChg>
        <pc:inkChg chg="add del">
          <ac:chgData name="Ivo Bonfanti" userId="5f63cc5bd5763d56" providerId="LiveId" clId="{875B5074-4B89-4E23-ADDD-08364FBD9A80}" dt="2024-03-14T11:37:23.527" v="11328"/>
          <ac:inkMkLst>
            <pc:docMk/>
            <pc:sldMk cId="2330183266" sldId="265"/>
            <ac:inkMk id="86" creationId="{C9ECC287-CA8D-B709-2CE9-21ED87890B62}"/>
          </ac:inkMkLst>
        </pc:inkChg>
        <pc:inkChg chg="add">
          <ac:chgData name="Ivo Bonfanti" userId="5f63cc5bd5763d56" providerId="LiveId" clId="{875B5074-4B89-4E23-ADDD-08364FBD9A80}" dt="2024-03-15T13:57:03.626" v="11761" actId="9405"/>
          <ac:inkMkLst>
            <pc:docMk/>
            <pc:sldMk cId="2330183266" sldId="265"/>
            <ac:inkMk id="87" creationId="{04E1427B-EC78-3ACD-883F-81E94E5E2214}"/>
          </ac:inkMkLst>
        </pc:inkChg>
        <pc:inkChg chg="add del">
          <ac:chgData name="Ivo Bonfanti" userId="5f63cc5bd5763d56" providerId="LiveId" clId="{875B5074-4B89-4E23-ADDD-08364FBD9A80}" dt="2024-03-14T11:37:23.528" v="11329"/>
          <ac:inkMkLst>
            <pc:docMk/>
            <pc:sldMk cId="2330183266" sldId="265"/>
            <ac:inkMk id="87" creationId="{FC95CBE8-6A01-7A68-5D6E-1249BE866B73}"/>
          </ac:inkMkLst>
        </pc:inkChg>
        <pc:inkChg chg="add del">
          <ac:chgData name="Ivo Bonfanti" userId="5f63cc5bd5763d56" providerId="LiveId" clId="{875B5074-4B89-4E23-ADDD-08364FBD9A80}" dt="2024-03-14T11:37:21.874" v="11327"/>
          <ac:inkMkLst>
            <pc:docMk/>
            <pc:sldMk cId="2330183266" sldId="265"/>
            <ac:inkMk id="88" creationId="{B2C0C229-1904-899B-FE62-39F8F7C0C8E4}"/>
          </ac:inkMkLst>
        </pc:inkChg>
        <pc:inkChg chg="add del">
          <ac:chgData name="Ivo Bonfanti" userId="5f63cc5bd5763d56" providerId="LiveId" clId="{875B5074-4B89-4E23-ADDD-08364FBD9A80}" dt="2024-03-14T11:37:15.224" v="11324"/>
          <ac:inkMkLst>
            <pc:docMk/>
            <pc:sldMk cId="2330183266" sldId="265"/>
            <ac:inkMk id="89" creationId="{6079E202-D848-DD49-EF32-144D3154942B}"/>
          </ac:inkMkLst>
        </pc:inkChg>
        <pc:inkChg chg="add del">
          <ac:chgData name="Ivo Bonfanti" userId="5f63cc5bd5763d56" providerId="LiveId" clId="{875B5074-4B89-4E23-ADDD-08364FBD9A80}" dt="2024-03-14T11:37:15.223" v="11323"/>
          <ac:inkMkLst>
            <pc:docMk/>
            <pc:sldMk cId="2330183266" sldId="265"/>
            <ac:inkMk id="90" creationId="{B82955AE-A9B0-139D-B843-A1D045B71752}"/>
          </ac:inkMkLst>
        </pc:inkChg>
        <pc:inkChg chg="add del">
          <ac:chgData name="Ivo Bonfanti" userId="5f63cc5bd5763d56" providerId="LiveId" clId="{875B5074-4B89-4E23-ADDD-08364FBD9A80}" dt="2024-03-14T11:37:20.193" v="11326"/>
          <ac:inkMkLst>
            <pc:docMk/>
            <pc:sldMk cId="2330183266" sldId="265"/>
            <ac:inkMk id="91" creationId="{0648831C-A667-EAA9-3B25-7D3D9DD1AED7}"/>
          </ac:inkMkLst>
        </pc:inkChg>
        <pc:inkChg chg="add del">
          <ac:chgData name="Ivo Bonfanti" userId="5f63cc5bd5763d56" providerId="LiveId" clId="{875B5074-4B89-4E23-ADDD-08364FBD9A80}" dt="2024-03-14T11:40:38.415" v="11395"/>
          <ac:inkMkLst>
            <pc:docMk/>
            <pc:sldMk cId="2330183266" sldId="265"/>
            <ac:inkMk id="92" creationId="{456C8BA7-FEF5-838A-6A3E-B1B6FBBB7941}"/>
          </ac:inkMkLst>
        </pc:inkChg>
        <pc:inkChg chg="add del">
          <ac:chgData name="Ivo Bonfanti" userId="5f63cc5bd5763d56" providerId="LiveId" clId="{875B5074-4B89-4E23-ADDD-08364FBD9A80}" dt="2024-03-14T11:39:18.150" v="11354"/>
          <ac:inkMkLst>
            <pc:docMk/>
            <pc:sldMk cId="2330183266" sldId="265"/>
            <ac:inkMk id="93" creationId="{7388B29D-913C-F619-DE8C-49974D2183A2}"/>
          </ac:inkMkLst>
        </pc:inkChg>
        <pc:inkChg chg="add del">
          <ac:chgData name="Ivo Bonfanti" userId="5f63cc5bd5763d56" providerId="LiveId" clId="{875B5074-4B89-4E23-ADDD-08364FBD9A80}" dt="2024-03-14T11:39:18.153" v="11363"/>
          <ac:inkMkLst>
            <pc:docMk/>
            <pc:sldMk cId="2330183266" sldId="265"/>
            <ac:inkMk id="94" creationId="{AB19D8B2-CAD4-4A1E-E1B0-7D6F33E90D52}"/>
          </ac:inkMkLst>
        </pc:inkChg>
        <pc:inkChg chg="add del">
          <ac:chgData name="Ivo Bonfanti" userId="5f63cc5bd5763d56" providerId="LiveId" clId="{875B5074-4B89-4E23-ADDD-08364FBD9A80}" dt="2024-03-14T11:39:14.221" v="11352"/>
          <ac:inkMkLst>
            <pc:docMk/>
            <pc:sldMk cId="2330183266" sldId="265"/>
            <ac:inkMk id="95" creationId="{3545A18D-6D3B-07CF-48BC-02282549E8A3}"/>
          </ac:inkMkLst>
        </pc:inkChg>
        <pc:inkChg chg="add del">
          <ac:chgData name="Ivo Bonfanti" userId="5f63cc5bd5763d56" providerId="LiveId" clId="{875B5074-4B89-4E23-ADDD-08364FBD9A80}" dt="2024-03-14T11:39:14.221" v="11351"/>
          <ac:inkMkLst>
            <pc:docMk/>
            <pc:sldMk cId="2330183266" sldId="265"/>
            <ac:inkMk id="96" creationId="{4BCA793D-053C-B119-F922-B8D23120BAEC}"/>
          </ac:inkMkLst>
        </pc:inkChg>
        <pc:inkChg chg="add del">
          <ac:chgData name="Ivo Bonfanti" userId="5f63cc5bd5763d56" providerId="LiveId" clId="{875B5074-4B89-4E23-ADDD-08364FBD9A80}" dt="2024-03-14T11:38:03.098" v="11338"/>
          <ac:inkMkLst>
            <pc:docMk/>
            <pc:sldMk cId="2330183266" sldId="265"/>
            <ac:inkMk id="97" creationId="{77254D83-801B-0662-FDE6-2BCEAB294377}"/>
          </ac:inkMkLst>
        </pc:inkChg>
        <pc:inkChg chg="add del">
          <ac:chgData name="Ivo Bonfanti" userId="5f63cc5bd5763d56" providerId="LiveId" clId="{875B5074-4B89-4E23-ADDD-08364FBD9A80}" dt="2024-03-14T11:38:03.097" v="11337"/>
          <ac:inkMkLst>
            <pc:docMk/>
            <pc:sldMk cId="2330183266" sldId="265"/>
            <ac:inkMk id="98" creationId="{16283CD0-B328-F42A-E11D-E59E54CB50D8}"/>
          </ac:inkMkLst>
        </pc:inkChg>
        <pc:inkChg chg="add del">
          <ac:chgData name="Ivo Bonfanti" userId="5f63cc5bd5763d56" providerId="LiveId" clId="{875B5074-4B89-4E23-ADDD-08364FBD9A80}" dt="2024-03-14T11:39:18.152" v="11356"/>
          <ac:inkMkLst>
            <pc:docMk/>
            <pc:sldMk cId="2330183266" sldId="265"/>
            <ac:inkMk id="99" creationId="{D6C117FF-9861-6D3D-50E2-CA914120BD1E}"/>
          </ac:inkMkLst>
        </pc:inkChg>
        <pc:inkChg chg="add del">
          <ac:chgData name="Ivo Bonfanti" userId="5f63cc5bd5763d56" providerId="LiveId" clId="{875B5074-4B89-4E23-ADDD-08364FBD9A80}" dt="2024-03-14T11:39:18.153" v="11362"/>
          <ac:inkMkLst>
            <pc:docMk/>
            <pc:sldMk cId="2330183266" sldId="265"/>
            <ac:inkMk id="100" creationId="{A721EB22-6B2C-A911-8E57-901AB9DD6AA1}"/>
          </ac:inkMkLst>
        </pc:inkChg>
        <pc:inkChg chg="add del">
          <ac:chgData name="Ivo Bonfanti" userId="5f63cc5bd5763d56" providerId="LiveId" clId="{875B5074-4B89-4E23-ADDD-08364FBD9A80}" dt="2024-03-14T11:39:18.152" v="11359"/>
          <ac:inkMkLst>
            <pc:docMk/>
            <pc:sldMk cId="2330183266" sldId="265"/>
            <ac:inkMk id="101" creationId="{4A304E6A-2AC2-49ED-B871-31BBDD18CEC9}"/>
          </ac:inkMkLst>
        </pc:inkChg>
        <pc:inkChg chg="add del">
          <ac:chgData name="Ivo Bonfanti" userId="5f63cc5bd5763d56" providerId="LiveId" clId="{875B5074-4B89-4E23-ADDD-08364FBD9A80}" dt="2024-03-14T11:39:18.153" v="11364"/>
          <ac:inkMkLst>
            <pc:docMk/>
            <pc:sldMk cId="2330183266" sldId="265"/>
            <ac:inkMk id="102" creationId="{DE43D775-25A2-C496-797C-3B206EB1951A}"/>
          </ac:inkMkLst>
        </pc:inkChg>
        <pc:inkChg chg="add del">
          <ac:chgData name="Ivo Bonfanti" userId="5f63cc5bd5763d56" providerId="LiveId" clId="{875B5074-4B89-4E23-ADDD-08364FBD9A80}" dt="2024-03-14T11:39:18.152" v="11357"/>
          <ac:inkMkLst>
            <pc:docMk/>
            <pc:sldMk cId="2330183266" sldId="265"/>
            <ac:inkMk id="103" creationId="{C36FD51B-7FC5-A5BF-245F-1D1F7E408F96}"/>
          </ac:inkMkLst>
        </pc:inkChg>
        <pc:inkChg chg="add del">
          <ac:chgData name="Ivo Bonfanti" userId="5f63cc5bd5763d56" providerId="LiveId" clId="{875B5074-4B89-4E23-ADDD-08364FBD9A80}" dt="2024-03-14T11:39:18.153" v="11360"/>
          <ac:inkMkLst>
            <pc:docMk/>
            <pc:sldMk cId="2330183266" sldId="265"/>
            <ac:inkMk id="104" creationId="{EC684458-C25C-71CE-088C-85DBBF5DC281}"/>
          </ac:inkMkLst>
        </pc:inkChg>
        <pc:inkChg chg="add del">
          <ac:chgData name="Ivo Bonfanti" userId="5f63cc5bd5763d56" providerId="LiveId" clId="{875B5074-4B89-4E23-ADDD-08364FBD9A80}" dt="2024-03-14T11:39:18.153" v="11361"/>
          <ac:inkMkLst>
            <pc:docMk/>
            <pc:sldMk cId="2330183266" sldId="265"/>
            <ac:inkMk id="105" creationId="{EB9E4F9D-5CF8-37B0-31AF-42079DBB6A61}"/>
          </ac:inkMkLst>
        </pc:inkChg>
        <pc:inkChg chg="add del">
          <ac:chgData name="Ivo Bonfanti" userId="5f63cc5bd5763d56" providerId="LiveId" clId="{875B5074-4B89-4E23-ADDD-08364FBD9A80}" dt="2024-03-14T11:38:51.218" v="11349"/>
          <ac:inkMkLst>
            <pc:docMk/>
            <pc:sldMk cId="2330183266" sldId="265"/>
            <ac:inkMk id="106" creationId="{1528B7C6-50A6-7F21-FE49-284C564A0CAD}"/>
          </ac:inkMkLst>
        </pc:inkChg>
        <pc:inkChg chg="add del">
          <ac:chgData name="Ivo Bonfanti" userId="5f63cc5bd5763d56" providerId="LiveId" clId="{875B5074-4B89-4E23-ADDD-08364FBD9A80}" dt="2024-03-14T11:38:49.544" v="11348"/>
          <ac:inkMkLst>
            <pc:docMk/>
            <pc:sldMk cId="2330183266" sldId="265"/>
            <ac:inkMk id="107" creationId="{A4D3ACB9-C615-F824-BEE5-D6F12E7A9B33}"/>
          </ac:inkMkLst>
        </pc:inkChg>
        <pc:inkChg chg="add del">
          <ac:chgData name="Ivo Bonfanti" userId="5f63cc5bd5763d56" providerId="LiveId" clId="{875B5074-4B89-4E23-ADDD-08364FBD9A80}" dt="2024-03-15T13:24:45.654" v="11474"/>
          <ac:inkMkLst>
            <pc:docMk/>
            <pc:sldMk cId="2330183266" sldId="265"/>
            <ac:inkMk id="108" creationId="{7E3C554F-6A83-1C4C-A2DC-D7D7093615CC}"/>
          </ac:inkMkLst>
        </pc:inkChg>
        <pc:inkChg chg="add del">
          <ac:chgData name="Ivo Bonfanti" userId="5f63cc5bd5763d56" providerId="LiveId" clId="{875B5074-4B89-4E23-ADDD-08364FBD9A80}" dt="2024-03-15T13:24:55.023" v="11480"/>
          <ac:inkMkLst>
            <pc:docMk/>
            <pc:sldMk cId="2330183266" sldId="265"/>
            <ac:inkMk id="109" creationId="{9C0F93E8-474B-9716-D6C0-08ED9E2C27C6}"/>
          </ac:inkMkLst>
        </pc:inkChg>
        <pc:inkChg chg="add del">
          <ac:chgData name="Ivo Bonfanti" userId="5f63cc5bd5763d56" providerId="LiveId" clId="{875B5074-4B89-4E23-ADDD-08364FBD9A80}" dt="2024-03-15T13:24:55.039" v="11500"/>
          <ac:inkMkLst>
            <pc:docMk/>
            <pc:sldMk cId="2330183266" sldId="265"/>
            <ac:inkMk id="110" creationId="{34F6652F-24F9-EA23-95B0-51E5308B86DE}"/>
          </ac:inkMkLst>
        </pc:inkChg>
        <pc:inkChg chg="add del">
          <ac:chgData name="Ivo Bonfanti" userId="5f63cc5bd5763d56" providerId="LiveId" clId="{875B5074-4B89-4E23-ADDD-08364FBD9A80}" dt="2024-03-14T11:39:55.509" v="11377" actId="9405"/>
          <ac:inkMkLst>
            <pc:docMk/>
            <pc:sldMk cId="2330183266" sldId="265"/>
            <ac:inkMk id="111" creationId="{C1E12F82-308D-F452-8A0A-54D14CBD8E3F}"/>
          </ac:inkMkLst>
        </pc:inkChg>
        <pc:inkChg chg="add del">
          <ac:chgData name="Ivo Bonfanti" userId="5f63cc5bd5763d56" providerId="LiveId" clId="{875B5074-4B89-4E23-ADDD-08364FBD9A80}" dt="2024-03-14T11:39:44.201" v="11370" actId="9405"/>
          <ac:inkMkLst>
            <pc:docMk/>
            <pc:sldMk cId="2330183266" sldId="265"/>
            <ac:inkMk id="112" creationId="{C793236D-CB16-1183-292A-7565A62632C1}"/>
          </ac:inkMkLst>
        </pc:inkChg>
        <pc:inkChg chg="add del">
          <ac:chgData name="Ivo Bonfanti" userId="5f63cc5bd5763d56" providerId="LiveId" clId="{875B5074-4B89-4E23-ADDD-08364FBD9A80}" dt="2024-03-14T11:39:53.935" v="11376" actId="9405"/>
          <ac:inkMkLst>
            <pc:docMk/>
            <pc:sldMk cId="2330183266" sldId="265"/>
            <ac:inkMk id="113" creationId="{3E8D51C1-433E-0E69-A007-A200A6916A21}"/>
          </ac:inkMkLst>
        </pc:inkChg>
        <pc:inkChg chg="add del">
          <ac:chgData name="Ivo Bonfanti" userId="5f63cc5bd5763d56" providerId="LiveId" clId="{875B5074-4B89-4E23-ADDD-08364FBD9A80}" dt="2024-03-14T11:39:48.997" v="11373" actId="9405"/>
          <ac:inkMkLst>
            <pc:docMk/>
            <pc:sldMk cId="2330183266" sldId="265"/>
            <ac:inkMk id="114" creationId="{8520FADD-D354-18A8-FB0C-DF379F6D59D5}"/>
          </ac:inkMkLst>
        </pc:inkChg>
        <pc:inkChg chg="add del">
          <ac:chgData name="Ivo Bonfanti" userId="5f63cc5bd5763d56" providerId="LiveId" clId="{875B5074-4B89-4E23-ADDD-08364FBD9A80}" dt="2024-03-14T11:39:52.346" v="11375" actId="9405"/>
          <ac:inkMkLst>
            <pc:docMk/>
            <pc:sldMk cId="2330183266" sldId="265"/>
            <ac:inkMk id="115" creationId="{39BBF858-938E-0DB1-4FCF-848D202EE4E9}"/>
          </ac:inkMkLst>
        </pc:inkChg>
        <pc:inkChg chg="add del">
          <ac:chgData name="Ivo Bonfanti" userId="5f63cc5bd5763d56" providerId="LiveId" clId="{875B5074-4B89-4E23-ADDD-08364FBD9A80}" dt="2024-03-15T13:24:45.654" v="11466"/>
          <ac:inkMkLst>
            <pc:docMk/>
            <pc:sldMk cId="2330183266" sldId="265"/>
            <ac:inkMk id="116" creationId="{21D2FA34-6D72-AE13-9C31-21E6FA1AB6D8}"/>
          </ac:inkMkLst>
        </pc:inkChg>
        <pc:inkChg chg="add del">
          <ac:chgData name="Ivo Bonfanti" userId="5f63cc5bd5763d56" providerId="LiveId" clId="{875B5074-4B89-4E23-ADDD-08364FBD9A80}" dt="2024-03-15T13:24:55.039" v="11501"/>
          <ac:inkMkLst>
            <pc:docMk/>
            <pc:sldMk cId="2330183266" sldId="265"/>
            <ac:inkMk id="117" creationId="{78A2E25E-DFB7-F3AB-DE35-09F7869EE545}"/>
          </ac:inkMkLst>
        </pc:inkChg>
        <pc:inkChg chg="add del">
          <ac:chgData name="Ivo Bonfanti" userId="5f63cc5bd5763d56" providerId="LiveId" clId="{875B5074-4B89-4E23-ADDD-08364FBD9A80}" dt="2024-03-15T13:24:55.032" v="11484"/>
          <ac:inkMkLst>
            <pc:docMk/>
            <pc:sldMk cId="2330183266" sldId="265"/>
            <ac:inkMk id="118" creationId="{4DDCF749-1CBC-FAE8-8494-7513230D5FCD}"/>
          </ac:inkMkLst>
        </pc:inkChg>
        <pc:inkChg chg="add del">
          <ac:chgData name="Ivo Bonfanti" userId="5f63cc5bd5763d56" providerId="LiveId" clId="{875B5074-4B89-4E23-ADDD-08364FBD9A80}" dt="2024-03-15T13:24:55.023" v="11477"/>
          <ac:inkMkLst>
            <pc:docMk/>
            <pc:sldMk cId="2330183266" sldId="265"/>
            <ac:inkMk id="119" creationId="{1E9789F0-165E-A5CC-CE53-5EC6C6AD494C}"/>
          </ac:inkMkLst>
        </pc:inkChg>
        <pc:inkChg chg="add del">
          <ac:chgData name="Ivo Bonfanti" userId="5f63cc5bd5763d56" providerId="LiveId" clId="{875B5074-4B89-4E23-ADDD-08364FBD9A80}" dt="2024-03-15T13:24:55.031" v="11481"/>
          <ac:inkMkLst>
            <pc:docMk/>
            <pc:sldMk cId="2330183266" sldId="265"/>
            <ac:inkMk id="120" creationId="{63C6E9DA-7FA1-6168-36E0-4AD0F6111298}"/>
          </ac:inkMkLst>
        </pc:inkChg>
        <pc:inkChg chg="add del">
          <ac:chgData name="Ivo Bonfanti" userId="5f63cc5bd5763d56" providerId="LiveId" clId="{875B5074-4B89-4E23-ADDD-08364FBD9A80}" dt="2024-03-15T13:24:45.654" v="11471"/>
          <ac:inkMkLst>
            <pc:docMk/>
            <pc:sldMk cId="2330183266" sldId="265"/>
            <ac:inkMk id="121" creationId="{572621DD-F854-722C-CB31-FB5A22AA2CEF}"/>
          </ac:inkMkLst>
        </pc:inkChg>
        <pc:inkChg chg="add del">
          <ac:chgData name="Ivo Bonfanti" userId="5f63cc5bd5763d56" providerId="LiveId" clId="{875B5074-4B89-4E23-ADDD-08364FBD9A80}" dt="2024-03-15T13:24:45.654" v="11469"/>
          <ac:inkMkLst>
            <pc:docMk/>
            <pc:sldMk cId="2330183266" sldId="265"/>
            <ac:inkMk id="122" creationId="{51CAF6DF-D48A-11E3-61DE-78FEB48FAEEA}"/>
          </ac:inkMkLst>
        </pc:inkChg>
        <pc:inkChg chg="add del">
          <ac:chgData name="Ivo Bonfanti" userId="5f63cc5bd5763d56" providerId="LiveId" clId="{875B5074-4B89-4E23-ADDD-08364FBD9A80}" dt="2024-03-14T11:40:52.201" v="11402"/>
          <ac:inkMkLst>
            <pc:docMk/>
            <pc:sldMk cId="2330183266" sldId="265"/>
            <ac:inkMk id="123" creationId="{0CF35C76-27B3-9913-5DB3-5A5DF1920EB4}"/>
          </ac:inkMkLst>
        </pc:inkChg>
        <pc:inkChg chg="add del">
          <ac:chgData name="Ivo Bonfanti" userId="5f63cc5bd5763d56" providerId="LiveId" clId="{875B5074-4B89-4E23-ADDD-08364FBD9A80}" dt="2024-03-14T11:40:27.486" v="11387"/>
          <ac:inkMkLst>
            <pc:docMk/>
            <pc:sldMk cId="2330183266" sldId="265"/>
            <ac:inkMk id="124" creationId="{05A07208-5223-F1B9-430B-2CACA606744A}"/>
          </ac:inkMkLst>
        </pc:inkChg>
        <pc:inkChg chg="add del">
          <ac:chgData name="Ivo Bonfanti" userId="5f63cc5bd5763d56" providerId="LiveId" clId="{875B5074-4B89-4E23-ADDD-08364FBD9A80}" dt="2024-03-14T11:40:52.200" v="11400"/>
          <ac:inkMkLst>
            <pc:docMk/>
            <pc:sldMk cId="2330183266" sldId="265"/>
            <ac:inkMk id="125" creationId="{824BDA47-79AC-4A9B-CE47-D079F659EF50}"/>
          </ac:inkMkLst>
        </pc:inkChg>
        <pc:inkChg chg="add del">
          <ac:chgData name="Ivo Bonfanti" userId="5f63cc5bd5763d56" providerId="LiveId" clId="{875B5074-4B89-4E23-ADDD-08364FBD9A80}" dt="2024-03-14T11:40:33.975" v="11391"/>
          <ac:inkMkLst>
            <pc:docMk/>
            <pc:sldMk cId="2330183266" sldId="265"/>
            <ac:inkMk id="126" creationId="{5002AA18-F901-ED85-9825-6653C84209AC}"/>
          </ac:inkMkLst>
        </pc:inkChg>
        <pc:inkChg chg="add del">
          <ac:chgData name="Ivo Bonfanti" userId="5f63cc5bd5763d56" providerId="LiveId" clId="{875B5074-4B89-4E23-ADDD-08364FBD9A80}" dt="2024-03-14T11:40:37.707" v="11394"/>
          <ac:inkMkLst>
            <pc:docMk/>
            <pc:sldMk cId="2330183266" sldId="265"/>
            <ac:inkMk id="127" creationId="{467263E6-1793-838F-FAA7-3AEB5E01CE0E}"/>
          </ac:inkMkLst>
        </pc:inkChg>
        <pc:inkChg chg="add del">
          <ac:chgData name="Ivo Bonfanti" userId="5f63cc5bd5763d56" providerId="LiveId" clId="{875B5074-4B89-4E23-ADDD-08364FBD9A80}" dt="2024-03-14T11:40:37.706" v="11393"/>
          <ac:inkMkLst>
            <pc:docMk/>
            <pc:sldMk cId="2330183266" sldId="265"/>
            <ac:inkMk id="128" creationId="{37B96913-A7D8-0345-2DA6-19F320DC10CC}"/>
          </ac:inkMkLst>
        </pc:inkChg>
        <pc:inkChg chg="add del">
          <ac:chgData name="Ivo Bonfanti" userId="5f63cc5bd5763d56" providerId="LiveId" clId="{875B5074-4B89-4E23-ADDD-08364FBD9A80}" dt="2024-03-14T11:40:42.916" v="11397"/>
          <ac:inkMkLst>
            <pc:docMk/>
            <pc:sldMk cId="2330183266" sldId="265"/>
            <ac:inkMk id="129" creationId="{81300B32-DA7D-895C-1C51-A83DB9D1944E}"/>
          </ac:inkMkLst>
        </pc:inkChg>
        <pc:inkChg chg="add del">
          <ac:chgData name="Ivo Bonfanti" userId="5f63cc5bd5763d56" providerId="LiveId" clId="{875B5074-4B89-4E23-ADDD-08364FBD9A80}" dt="2024-03-14T11:40:52.201" v="11403"/>
          <ac:inkMkLst>
            <pc:docMk/>
            <pc:sldMk cId="2330183266" sldId="265"/>
            <ac:inkMk id="130" creationId="{50295854-3557-25D1-12B0-2DD41DA1BC83}"/>
          </ac:inkMkLst>
        </pc:inkChg>
        <pc:inkChg chg="add del">
          <ac:chgData name="Ivo Bonfanti" userId="5f63cc5bd5763d56" providerId="LiveId" clId="{875B5074-4B89-4E23-ADDD-08364FBD9A80}" dt="2024-03-14T11:40:52.201" v="11401"/>
          <ac:inkMkLst>
            <pc:docMk/>
            <pc:sldMk cId="2330183266" sldId="265"/>
            <ac:inkMk id="131" creationId="{EA8F32FB-4F01-A6FE-245E-6CAACE034704}"/>
          </ac:inkMkLst>
        </pc:inkChg>
        <pc:inkChg chg="add del">
          <ac:chgData name="Ivo Bonfanti" userId="5f63cc5bd5763d56" providerId="LiveId" clId="{875B5074-4B89-4E23-ADDD-08364FBD9A80}" dt="2024-03-15T13:24:55.032" v="11494"/>
          <ac:inkMkLst>
            <pc:docMk/>
            <pc:sldMk cId="2330183266" sldId="265"/>
            <ac:inkMk id="132" creationId="{0C1B263A-1C04-A19E-8B36-F95D388912A7}"/>
          </ac:inkMkLst>
        </pc:inkChg>
        <pc:inkChg chg="add del">
          <ac:chgData name="Ivo Bonfanti" userId="5f63cc5bd5763d56" providerId="LiveId" clId="{875B5074-4B89-4E23-ADDD-08364FBD9A80}" dt="2024-03-14T11:40:57.692" v="11408"/>
          <ac:inkMkLst>
            <pc:docMk/>
            <pc:sldMk cId="2330183266" sldId="265"/>
            <ac:inkMk id="133" creationId="{09E8B4A3-B62C-CB78-170E-B97BE7228B58}"/>
          </ac:inkMkLst>
        </pc:inkChg>
        <pc:inkChg chg="add del">
          <ac:chgData name="Ivo Bonfanti" userId="5f63cc5bd5763d56" providerId="LiveId" clId="{875B5074-4B89-4E23-ADDD-08364FBD9A80}" dt="2024-03-14T11:40:57.690" v="11407"/>
          <ac:inkMkLst>
            <pc:docMk/>
            <pc:sldMk cId="2330183266" sldId="265"/>
            <ac:inkMk id="134" creationId="{AC06756D-373D-08DC-CBF0-0D5D1595F5F1}"/>
          </ac:inkMkLst>
        </pc:inkChg>
        <pc:inkChg chg="add del">
          <ac:chgData name="Ivo Bonfanti" userId="5f63cc5bd5763d56" providerId="LiveId" clId="{875B5074-4B89-4E23-ADDD-08364FBD9A80}" dt="2024-03-15T13:24:55.023" v="11479"/>
          <ac:inkMkLst>
            <pc:docMk/>
            <pc:sldMk cId="2330183266" sldId="265"/>
            <ac:inkMk id="135" creationId="{DDF6D2A8-3FC2-48E4-35E1-02CDCA336055}"/>
          </ac:inkMkLst>
        </pc:inkChg>
        <pc:inkChg chg="add del">
          <ac:chgData name="Ivo Bonfanti" userId="5f63cc5bd5763d56" providerId="LiveId" clId="{875B5074-4B89-4E23-ADDD-08364FBD9A80}" dt="2024-03-14T11:41:08.604" v="11413"/>
          <ac:inkMkLst>
            <pc:docMk/>
            <pc:sldMk cId="2330183266" sldId="265"/>
            <ac:inkMk id="136" creationId="{1AF41B39-B2C7-22C5-F07C-D615D8C68499}"/>
          </ac:inkMkLst>
        </pc:inkChg>
        <pc:inkChg chg="add del">
          <ac:chgData name="Ivo Bonfanti" userId="5f63cc5bd5763d56" providerId="LiveId" clId="{875B5074-4B89-4E23-ADDD-08364FBD9A80}" dt="2024-03-14T11:41:06.822" v="11412"/>
          <ac:inkMkLst>
            <pc:docMk/>
            <pc:sldMk cId="2330183266" sldId="265"/>
            <ac:inkMk id="137" creationId="{9C3999B5-93E7-40AB-88A5-07EAB81A508E}"/>
          </ac:inkMkLst>
        </pc:inkChg>
        <pc:inkChg chg="add del">
          <ac:chgData name="Ivo Bonfanti" userId="5f63cc5bd5763d56" providerId="LiveId" clId="{875B5074-4B89-4E23-ADDD-08364FBD9A80}" dt="2024-03-15T13:24:55.039" v="11502"/>
          <ac:inkMkLst>
            <pc:docMk/>
            <pc:sldMk cId="2330183266" sldId="265"/>
            <ac:inkMk id="138" creationId="{97325FE5-E837-CF7C-E5EA-A7320915F096}"/>
          </ac:inkMkLst>
        </pc:inkChg>
        <pc:inkChg chg="add del">
          <ac:chgData name="Ivo Bonfanti" userId="5f63cc5bd5763d56" providerId="LiveId" clId="{875B5074-4B89-4E23-ADDD-08364FBD9A80}" dt="2024-03-15T13:24:55.039" v="11498"/>
          <ac:inkMkLst>
            <pc:docMk/>
            <pc:sldMk cId="2330183266" sldId="265"/>
            <ac:inkMk id="139" creationId="{245064BD-BDD3-07AE-F876-6597A9394C52}"/>
          </ac:inkMkLst>
        </pc:inkChg>
        <pc:inkChg chg="add del">
          <ac:chgData name="Ivo Bonfanti" userId="5f63cc5bd5763d56" providerId="LiveId" clId="{875B5074-4B89-4E23-ADDD-08364FBD9A80}" dt="2024-03-15T13:24:45.654" v="11475"/>
          <ac:inkMkLst>
            <pc:docMk/>
            <pc:sldMk cId="2330183266" sldId="265"/>
            <ac:inkMk id="140" creationId="{A3E78450-E384-25D6-0B21-89E61743219F}"/>
          </ac:inkMkLst>
        </pc:inkChg>
        <pc:inkChg chg="add del">
          <ac:chgData name="Ivo Bonfanti" userId="5f63cc5bd5763d56" providerId="LiveId" clId="{875B5074-4B89-4E23-ADDD-08364FBD9A80}" dt="2024-03-15T13:24:45.654" v="11467"/>
          <ac:inkMkLst>
            <pc:docMk/>
            <pc:sldMk cId="2330183266" sldId="265"/>
            <ac:inkMk id="141" creationId="{F73880FD-EC3F-39C1-90B6-B863CB6B4E5A}"/>
          </ac:inkMkLst>
        </pc:inkChg>
        <pc:inkChg chg="add del">
          <ac:chgData name="Ivo Bonfanti" userId="5f63cc5bd5763d56" providerId="LiveId" clId="{875B5074-4B89-4E23-ADDD-08364FBD9A80}" dt="2024-03-14T11:41:34.303" v="11421"/>
          <ac:inkMkLst>
            <pc:docMk/>
            <pc:sldMk cId="2330183266" sldId="265"/>
            <ac:inkMk id="142" creationId="{78A1AC70-2968-DA9B-0841-2D3EBAC6BF79}"/>
          </ac:inkMkLst>
        </pc:inkChg>
        <pc:inkChg chg="add del">
          <ac:chgData name="Ivo Bonfanti" userId="5f63cc5bd5763d56" providerId="LiveId" clId="{875B5074-4B89-4E23-ADDD-08364FBD9A80}" dt="2024-03-14T11:41:34.301" v="11420"/>
          <ac:inkMkLst>
            <pc:docMk/>
            <pc:sldMk cId="2330183266" sldId="265"/>
            <ac:inkMk id="143" creationId="{24E594B2-4114-DFC6-B763-B329369C8C3C}"/>
          </ac:inkMkLst>
        </pc:inkChg>
        <pc:inkChg chg="add del">
          <ac:chgData name="Ivo Bonfanti" userId="5f63cc5bd5763d56" providerId="LiveId" clId="{875B5074-4B89-4E23-ADDD-08364FBD9A80}" dt="2024-03-14T11:41:38.856" v="11424"/>
          <ac:inkMkLst>
            <pc:docMk/>
            <pc:sldMk cId="2330183266" sldId="265"/>
            <ac:inkMk id="144" creationId="{F5AE679C-8499-70E2-8A98-8592BBAF144B}"/>
          </ac:inkMkLst>
        </pc:inkChg>
        <pc:inkChg chg="add del">
          <ac:chgData name="Ivo Bonfanti" userId="5f63cc5bd5763d56" providerId="LiveId" clId="{875B5074-4B89-4E23-ADDD-08364FBD9A80}" dt="2024-03-14T11:41:38.857" v="11425"/>
          <ac:inkMkLst>
            <pc:docMk/>
            <pc:sldMk cId="2330183266" sldId="265"/>
            <ac:inkMk id="145" creationId="{3FBDF08F-B1BC-4AA1-C112-CA9542DF9658}"/>
          </ac:inkMkLst>
        </pc:inkChg>
        <pc:inkChg chg="add del">
          <ac:chgData name="Ivo Bonfanti" userId="5f63cc5bd5763d56" providerId="LiveId" clId="{875B5074-4B89-4E23-ADDD-08364FBD9A80}" dt="2024-03-15T13:24:55.032" v="11486"/>
          <ac:inkMkLst>
            <pc:docMk/>
            <pc:sldMk cId="2330183266" sldId="265"/>
            <ac:inkMk id="146" creationId="{2FAD3726-6A96-C96A-6972-CB3DE4B730FC}"/>
          </ac:inkMkLst>
        </pc:inkChg>
        <pc:inkChg chg="add">
          <ac:chgData name="Ivo Bonfanti" userId="5f63cc5bd5763d56" providerId="LiveId" clId="{875B5074-4B89-4E23-ADDD-08364FBD9A80}" dt="2024-03-14T11:41:41.286" v="11427" actId="9405"/>
          <ac:inkMkLst>
            <pc:docMk/>
            <pc:sldMk cId="2330183266" sldId="265"/>
            <ac:inkMk id="147" creationId="{21B4B4E2-2D45-DF77-D20C-CE15F65B10DA}"/>
          </ac:inkMkLst>
        </pc:inkChg>
        <pc:inkChg chg="add del">
          <ac:chgData name="Ivo Bonfanti" userId="5f63cc5bd5763d56" providerId="LiveId" clId="{875B5074-4B89-4E23-ADDD-08364FBD9A80}" dt="2024-03-15T13:24:55.039" v="11505"/>
          <ac:inkMkLst>
            <pc:docMk/>
            <pc:sldMk cId="2330183266" sldId="265"/>
            <ac:inkMk id="148" creationId="{BCC59D78-D8DF-E126-9779-DA2DD223E758}"/>
          </ac:inkMkLst>
        </pc:inkChg>
        <pc:inkChg chg="add del">
          <ac:chgData name="Ivo Bonfanti" userId="5f63cc5bd5763d56" providerId="LiveId" clId="{875B5074-4B89-4E23-ADDD-08364FBD9A80}" dt="2024-03-15T13:24:55.032" v="11485"/>
          <ac:inkMkLst>
            <pc:docMk/>
            <pc:sldMk cId="2330183266" sldId="265"/>
            <ac:inkMk id="149" creationId="{97A89492-97B9-B9E5-072C-37781FBF6FFF}"/>
          </ac:inkMkLst>
        </pc:inkChg>
        <pc:inkChg chg="add del">
          <ac:chgData name="Ivo Bonfanti" userId="5f63cc5bd5763d56" providerId="LiveId" clId="{875B5074-4B89-4E23-ADDD-08364FBD9A80}" dt="2024-03-15T13:24:55.039" v="11506"/>
          <ac:inkMkLst>
            <pc:docMk/>
            <pc:sldMk cId="2330183266" sldId="265"/>
            <ac:inkMk id="150" creationId="{9C35D741-9239-1153-5FC7-89A46B5FCB95}"/>
          </ac:inkMkLst>
        </pc:inkChg>
        <pc:inkChg chg="add del">
          <ac:chgData name="Ivo Bonfanti" userId="5f63cc5bd5763d56" providerId="LiveId" clId="{875B5074-4B89-4E23-ADDD-08364FBD9A80}" dt="2024-03-15T13:24:45.654" v="11473"/>
          <ac:inkMkLst>
            <pc:docMk/>
            <pc:sldMk cId="2330183266" sldId="265"/>
            <ac:inkMk id="151" creationId="{45CF8469-F63D-B3AB-E403-2A8FF4B7AE2F}"/>
          </ac:inkMkLst>
        </pc:inkChg>
        <pc:inkChg chg="add del">
          <ac:chgData name="Ivo Bonfanti" userId="5f63cc5bd5763d56" providerId="LiveId" clId="{875B5074-4B89-4E23-ADDD-08364FBD9A80}" dt="2024-03-15T13:24:45.654" v="11470"/>
          <ac:inkMkLst>
            <pc:docMk/>
            <pc:sldMk cId="2330183266" sldId="265"/>
            <ac:inkMk id="152" creationId="{B41F0B9C-542F-29C9-DE11-1F30CFE4C258}"/>
          </ac:inkMkLst>
        </pc:inkChg>
        <pc:inkChg chg="add del">
          <ac:chgData name="Ivo Bonfanti" userId="5f63cc5bd5763d56" providerId="LiveId" clId="{875B5074-4B89-4E23-ADDD-08364FBD9A80}" dt="2024-03-15T13:24:55.032" v="11493"/>
          <ac:inkMkLst>
            <pc:docMk/>
            <pc:sldMk cId="2330183266" sldId="265"/>
            <ac:inkMk id="153" creationId="{0C8638C5-40E8-20AB-353D-25BA100AEBBB}"/>
          </ac:inkMkLst>
        </pc:inkChg>
        <pc:inkChg chg="add del">
          <ac:chgData name="Ivo Bonfanti" userId="5f63cc5bd5763d56" providerId="LiveId" clId="{875B5074-4B89-4E23-ADDD-08364FBD9A80}" dt="2024-03-15T13:24:55.039" v="11499"/>
          <ac:inkMkLst>
            <pc:docMk/>
            <pc:sldMk cId="2330183266" sldId="265"/>
            <ac:inkMk id="154" creationId="{088A0079-3D94-AE06-55BE-97B02D306816}"/>
          </ac:inkMkLst>
        </pc:inkChg>
        <pc:inkChg chg="add del">
          <ac:chgData name="Ivo Bonfanti" userId="5f63cc5bd5763d56" providerId="LiveId" clId="{875B5074-4B89-4E23-ADDD-08364FBD9A80}" dt="2024-03-15T13:24:55.032" v="11491"/>
          <ac:inkMkLst>
            <pc:docMk/>
            <pc:sldMk cId="2330183266" sldId="265"/>
            <ac:inkMk id="155" creationId="{835F1458-CB9A-3C90-8812-A916404E6196}"/>
          </ac:inkMkLst>
        </pc:inkChg>
        <pc:inkChg chg="add del">
          <ac:chgData name="Ivo Bonfanti" userId="5f63cc5bd5763d56" providerId="LiveId" clId="{875B5074-4B89-4E23-ADDD-08364FBD9A80}" dt="2024-03-15T13:24:55.032" v="11490"/>
          <ac:inkMkLst>
            <pc:docMk/>
            <pc:sldMk cId="2330183266" sldId="265"/>
            <ac:inkMk id="156" creationId="{CA7D70CB-157C-56C0-DDC7-398C3CB80285}"/>
          </ac:inkMkLst>
        </pc:inkChg>
        <pc:inkChg chg="add del">
          <ac:chgData name="Ivo Bonfanti" userId="5f63cc5bd5763d56" providerId="LiveId" clId="{875B5074-4B89-4E23-ADDD-08364FBD9A80}" dt="2024-03-15T13:24:45.654" v="11468"/>
          <ac:inkMkLst>
            <pc:docMk/>
            <pc:sldMk cId="2330183266" sldId="265"/>
            <ac:inkMk id="157" creationId="{A6AB574D-7FA5-38F7-6C3F-003C05732C5B}"/>
          </ac:inkMkLst>
        </pc:inkChg>
        <pc:inkChg chg="add del">
          <ac:chgData name="Ivo Bonfanti" userId="5f63cc5bd5763d56" providerId="LiveId" clId="{875B5074-4B89-4E23-ADDD-08364FBD9A80}" dt="2024-03-15T13:24:55.032" v="11487"/>
          <ac:inkMkLst>
            <pc:docMk/>
            <pc:sldMk cId="2330183266" sldId="265"/>
            <ac:inkMk id="158" creationId="{D6B5320D-BC1F-0A3B-18A5-8F04BA1F81C1}"/>
          </ac:inkMkLst>
        </pc:inkChg>
        <pc:inkChg chg="add del">
          <ac:chgData name="Ivo Bonfanti" userId="5f63cc5bd5763d56" providerId="LiveId" clId="{875B5074-4B89-4E23-ADDD-08364FBD9A80}" dt="2024-03-15T13:24:55.032" v="11492"/>
          <ac:inkMkLst>
            <pc:docMk/>
            <pc:sldMk cId="2330183266" sldId="265"/>
            <ac:inkMk id="159" creationId="{BE20C0EB-2637-059E-A325-A8DD0C12F0A8}"/>
          </ac:inkMkLst>
        </pc:inkChg>
        <pc:inkChg chg="add del">
          <ac:chgData name="Ivo Bonfanti" userId="5f63cc5bd5763d56" providerId="LiveId" clId="{875B5074-4B89-4E23-ADDD-08364FBD9A80}" dt="2024-03-15T13:24:55.032" v="11495"/>
          <ac:inkMkLst>
            <pc:docMk/>
            <pc:sldMk cId="2330183266" sldId="265"/>
            <ac:inkMk id="160" creationId="{368A36A6-9385-A1C2-FF44-8F964A725638}"/>
          </ac:inkMkLst>
        </pc:inkChg>
        <pc:inkChg chg="add del">
          <ac:chgData name="Ivo Bonfanti" userId="5f63cc5bd5763d56" providerId="LiveId" clId="{875B5074-4B89-4E23-ADDD-08364FBD9A80}" dt="2024-03-15T13:24:55.023" v="11476"/>
          <ac:inkMkLst>
            <pc:docMk/>
            <pc:sldMk cId="2330183266" sldId="265"/>
            <ac:inkMk id="161" creationId="{4D016591-ABEE-11EA-857F-BEC29629DE3D}"/>
          </ac:inkMkLst>
        </pc:inkChg>
        <pc:inkChg chg="add del">
          <ac:chgData name="Ivo Bonfanti" userId="5f63cc5bd5763d56" providerId="LiveId" clId="{875B5074-4B89-4E23-ADDD-08364FBD9A80}" dt="2024-03-15T13:24:45.646" v="11465"/>
          <ac:inkMkLst>
            <pc:docMk/>
            <pc:sldMk cId="2330183266" sldId="265"/>
            <ac:inkMk id="162" creationId="{0B979282-04E1-7E5D-B9EB-35710B6326B5}"/>
          </ac:inkMkLst>
        </pc:inkChg>
        <pc:inkChg chg="add del">
          <ac:chgData name="Ivo Bonfanti" userId="5f63cc5bd5763d56" providerId="LiveId" clId="{875B5074-4B89-4E23-ADDD-08364FBD9A80}" dt="2024-03-15T13:24:55.032" v="11496"/>
          <ac:inkMkLst>
            <pc:docMk/>
            <pc:sldMk cId="2330183266" sldId="265"/>
            <ac:inkMk id="163" creationId="{10181B24-F65C-2606-2257-69572C50BBFB}"/>
          </ac:inkMkLst>
        </pc:inkChg>
        <pc:inkChg chg="add del">
          <ac:chgData name="Ivo Bonfanti" userId="5f63cc5bd5763d56" providerId="LiveId" clId="{875B5074-4B89-4E23-ADDD-08364FBD9A80}" dt="2024-03-15T13:24:55.023" v="11478"/>
          <ac:inkMkLst>
            <pc:docMk/>
            <pc:sldMk cId="2330183266" sldId="265"/>
            <ac:inkMk id="164" creationId="{5F673BC8-38DA-ED34-B8F3-7CC7A2780ACE}"/>
          </ac:inkMkLst>
        </pc:inkChg>
        <pc:inkChg chg="add del">
          <ac:chgData name="Ivo Bonfanti" userId="5f63cc5bd5763d56" providerId="LiveId" clId="{875B5074-4B89-4E23-ADDD-08364FBD9A80}" dt="2024-03-15T13:24:45.654" v="11472"/>
          <ac:inkMkLst>
            <pc:docMk/>
            <pc:sldMk cId="2330183266" sldId="265"/>
            <ac:inkMk id="165" creationId="{4609806E-727E-E56A-B607-108F135EB69A}"/>
          </ac:inkMkLst>
        </pc:inkChg>
        <pc:inkChg chg="add del">
          <ac:chgData name="Ivo Bonfanti" userId="5f63cc5bd5763d56" providerId="LiveId" clId="{875B5074-4B89-4E23-ADDD-08364FBD9A80}" dt="2024-03-15T13:24:55.032" v="11482"/>
          <ac:inkMkLst>
            <pc:docMk/>
            <pc:sldMk cId="2330183266" sldId="265"/>
            <ac:inkMk id="166" creationId="{1F019BCE-6C0B-F0E6-C57A-4517C4885E9E}"/>
          </ac:inkMkLst>
        </pc:inkChg>
        <pc:inkChg chg="add del">
          <ac:chgData name="Ivo Bonfanti" userId="5f63cc5bd5763d56" providerId="LiveId" clId="{875B5074-4B89-4E23-ADDD-08364FBD9A80}" dt="2024-03-15T13:24:55.032" v="11489"/>
          <ac:inkMkLst>
            <pc:docMk/>
            <pc:sldMk cId="2330183266" sldId="265"/>
            <ac:inkMk id="167" creationId="{CFD4F370-01E9-3058-9D48-93D147D4FD5D}"/>
          </ac:inkMkLst>
        </pc:inkChg>
        <pc:inkChg chg="add del">
          <ac:chgData name="Ivo Bonfanti" userId="5f63cc5bd5763d56" providerId="LiveId" clId="{875B5074-4B89-4E23-ADDD-08364FBD9A80}" dt="2024-03-15T13:24:55.039" v="11503"/>
          <ac:inkMkLst>
            <pc:docMk/>
            <pc:sldMk cId="2330183266" sldId="265"/>
            <ac:inkMk id="168" creationId="{C32D27F6-47AC-77F7-3BE5-5F7873941364}"/>
          </ac:inkMkLst>
        </pc:inkChg>
        <pc:inkChg chg="add del">
          <ac:chgData name="Ivo Bonfanti" userId="5f63cc5bd5763d56" providerId="LiveId" clId="{875B5074-4B89-4E23-ADDD-08364FBD9A80}" dt="2024-03-15T13:24:55.032" v="11497"/>
          <ac:inkMkLst>
            <pc:docMk/>
            <pc:sldMk cId="2330183266" sldId="265"/>
            <ac:inkMk id="169" creationId="{F4063508-5AB9-8880-FD2C-EA4660168290}"/>
          </ac:inkMkLst>
        </pc:inkChg>
        <pc:inkChg chg="add del">
          <ac:chgData name="Ivo Bonfanti" userId="5f63cc5bd5763d56" providerId="LiveId" clId="{875B5074-4B89-4E23-ADDD-08364FBD9A80}" dt="2024-03-14T11:45:52.552" v="11451"/>
          <ac:inkMkLst>
            <pc:docMk/>
            <pc:sldMk cId="2330183266" sldId="265"/>
            <ac:inkMk id="170" creationId="{B947FDEB-CCFE-160D-8443-34E0B1638153}"/>
          </ac:inkMkLst>
        </pc:inkChg>
        <pc:inkChg chg="add del">
          <ac:chgData name="Ivo Bonfanti" userId="5f63cc5bd5763d56" providerId="LiveId" clId="{875B5074-4B89-4E23-ADDD-08364FBD9A80}" dt="2024-03-15T13:24:55.039" v="11504"/>
          <ac:inkMkLst>
            <pc:docMk/>
            <pc:sldMk cId="2330183266" sldId="265"/>
            <ac:inkMk id="171" creationId="{398DF484-665A-23D0-5583-094D6D0A02FD}"/>
          </ac:inkMkLst>
        </pc:inkChg>
        <pc:inkChg chg="add del">
          <ac:chgData name="Ivo Bonfanti" userId="5f63cc5bd5763d56" providerId="LiveId" clId="{875B5074-4B89-4E23-ADDD-08364FBD9A80}" dt="2024-03-15T13:24:55.032" v="11483"/>
          <ac:inkMkLst>
            <pc:docMk/>
            <pc:sldMk cId="2330183266" sldId="265"/>
            <ac:inkMk id="172" creationId="{7F5D4CE4-D2A2-721E-7CA6-140C14828B6B}"/>
          </ac:inkMkLst>
        </pc:inkChg>
        <pc:inkChg chg="add del">
          <ac:chgData name="Ivo Bonfanti" userId="5f63cc5bd5763d56" providerId="LiveId" clId="{875B5074-4B89-4E23-ADDD-08364FBD9A80}" dt="2024-03-15T13:24:55.032" v="11488"/>
          <ac:inkMkLst>
            <pc:docMk/>
            <pc:sldMk cId="2330183266" sldId="265"/>
            <ac:inkMk id="173" creationId="{82EF97BA-7B53-16A0-C621-43072E833B24}"/>
          </ac:inkMkLst>
        </pc:inkChg>
        <pc:cxnChg chg="del mod">
          <ac:chgData name="Ivo Bonfanti" userId="5f63cc5bd5763d56" providerId="LiveId" clId="{875B5074-4B89-4E23-ADDD-08364FBD9A80}" dt="2024-03-20T14:16:44.292" v="18947" actId="21"/>
          <ac:cxnSpMkLst>
            <pc:docMk/>
            <pc:sldMk cId="2330183266" sldId="265"/>
            <ac:cxnSpMk id="31" creationId="{76E43F25-4112-10D7-FC99-57DAA46C0D1F}"/>
          </ac:cxnSpMkLst>
        </pc:cxnChg>
        <pc:cxnChg chg="del">
          <ac:chgData name="Ivo Bonfanti" userId="5f63cc5bd5763d56" providerId="LiveId" clId="{875B5074-4B89-4E23-ADDD-08364FBD9A80}" dt="2024-03-20T14:16:44.292" v="18947" actId="21"/>
          <ac:cxnSpMkLst>
            <pc:docMk/>
            <pc:sldMk cId="2330183266" sldId="265"/>
            <ac:cxnSpMk id="37" creationId="{84DCE7E3-5A1A-DDBE-E062-B6AEC24C7759}"/>
          </ac:cxnSpMkLst>
        </pc:cxnChg>
        <pc:cxnChg chg="del">
          <ac:chgData name="Ivo Bonfanti" userId="5f63cc5bd5763d56" providerId="LiveId" clId="{875B5074-4B89-4E23-ADDD-08364FBD9A80}" dt="2024-03-20T14:16:44.292" v="18947" actId="21"/>
          <ac:cxnSpMkLst>
            <pc:docMk/>
            <pc:sldMk cId="2330183266" sldId="265"/>
            <ac:cxnSpMk id="39" creationId="{D5D9871D-4298-DA05-374B-BCC02B31D250}"/>
          </ac:cxnSpMkLst>
        </pc:cxnChg>
        <pc:cxnChg chg="del">
          <ac:chgData name="Ivo Bonfanti" userId="5f63cc5bd5763d56" providerId="LiveId" clId="{875B5074-4B89-4E23-ADDD-08364FBD9A80}" dt="2024-03-20T14:16:44.292" v="18947" actId="21"/>
          <ac:cxnSpMkLst>
            <pc:docMk/>
            <pc:sldMk cId="2330183266" sldId="265"/>
            <ac:cxnSpMk id="40" creationId="{7A19876A-BE73-98F8-ABFF-0CF02FEE9F98}"/>
          </ac:cxnSpMkLst>
        </pc:cxnChg>
        <pc:cxnChg chg="add mod">
          <ac:chgData name="Ivo Bonfanti" userId="5f63cc5bd5763d56" providerId="LiveId" clId="{875B5074-4B89-4E23-ADDD-08364FBD9A80}" dt="2024-03-15T14:28:16.887" v="12034" actId="20577"/>
          <ac:cxnSpMkLst>
            <pc:docMk/>
            <pc:sldMk cId="2330183266" sldId="265"/>
            <ac:cxnSpMk id="54" creationId="{67A2E4D4-4DE9-8113-4DCD-8044D6AF36A4}"/>
          </ac:cxnSpMkLst>
        </pc:cxnChg>
        <pc:cxnChg chg="add del mod">
          <ac:chgData name="Ivo Bonfanti" userId="5f63cc5bd5763d56" providerId="LiveId" clId="{875B5074-4B89-4E23-ADDD-08364FBD9A80}" dt="2024-03-14T11:25:00.429" v="11208" actId="478"/>
          <ac:cxnSpMkLst>
            <pc:docMk/>
            <pc:sldMk cId="2330183266" sldId="265"/>
            <ac:cxnSpMk id="56" creationId="{312FC7BA-EBD8-7D9E-02F6-C1E114E77A4F}"/>
          </ac:cxnSpMkLst>
        </pc:cxnChg>
        <pc:cxnChg chg="add mod">
          <ac:chgData name="Ivo Bonfanti" userId="5f63cc5bd5763d56" providerId="LiveId" clId="{875B5074-4B89-4E23-ADDD-08364FBD9A80}" dt="2024-03-15T14:28:16.887" v="12034" actId="20577"/>
          <ac:cxnSpMkLst>
            <pc:docMk/>
            <pc:sldMk cId="2330183266" sldId="265"/>
            <ac:cxnSpMk id="60" creationId="{2C132C5C-4DCD-ABFC-E217-536220175D56}"/>
          </ac:cxnSpMkLst>
        </pc:cxnChg>
        <pc:cxnChg chg="add del mod">
          <ac:chgData name="Ivo Bonfanti" userId="5f63cc5bd5763d56" providerId="LiveId" clId="{875B5074-4B89-4E23-ADDD-08364FBD9A80}" dt="2024-03-15T14:05:26.825" v="11899" actId="478"/>
          <ac:cxnSpMkLst>
            <pc:docMk/>
            <pc:sldMk cId="2330183266" sldId="265"/>
            <ac:cxnSpMk id="72" creationId="{2844E6AB-64EF-9159-FA54-9F6CE2A88895}"/>
          </ac:cxnSpMkLst>
        </pc:cxnChg>
        <pc:cxnChg chg="add del mod">
          <ac:chgData name="Ivo Bonfanti" userId="5f63cc5bd5763d56" providerId="LiveId" clId="{875B5074-4B89-4E23-ADDD-08364FBD9A80}" dt="2024-03-15T14:05:23.900" v="11897" actId="478"/>
          <ac:cxnSpMkLst>
            <pc:docMk/>
            <pc:sldMk cId="2330183266" sldId="265"/>
            <ac:cxnSpMk id="100" creationId="{65F80068-D91C-FB7A-9B54-A7F81DAEB71B}"/>
          </ac:cxnSpMkLst>
        </pc:cxnChg>
        <pc:cxnChg chg="add mod">
          <ac:chgData name="Ivo Bonfanti" userId="5f63cc5bd5763d56" providerId="LiveId" clId="{875B5074-4B89-4E23-ADDD-08364FBD9A80}" dt="2024-03-15T14:27:48.318" v="12031" actId="14100"/>
          <ac:cxnSpMkLst>
            <pc:docMk/>
            <pc:sldMk cId="2330183266" sldId="265"/>
            <ac:cxnSpMk id="127" creationId="{8696065C-D6B1-694D-0C10-781594C92528}"/>
          </ac:cxnSpMkLst>
        </pc:cxnChg>
        <pc:cxnChg chg="add mod">
          <ac:chgData name="Ivo Bonfanti" userId="5f63cc5bd5763d56" providerId="LiveId" clId="{875B5074-4B89-4E23-ADDD-08364FBD9A80}" dt="2024-03-15T14:33:21.448" v="12134" actId="1076"/>
          <ac:cxnSpMkLst>
            <pc:docMk/>
            <pc:sldMk cId="2330183266" sldId="265"/>
            <ac:cxnSpMk id="142" creationId="{BABC2794-BBEB-A3BF-409B-A96C0789A6CB}"/>
          </ac:cxnSpMkLst>
        </pc:cxnChg>
        <pc:cxnChg chg="add mod">
          <ac:chgData name="Ivo Bonfanti" userId="5f63cc5bd5763d56" providerId="LiveId" clId="{875B5074-4B89-4E23-ADDD-08364FBD9A80}" dt="2024-03-20T14:16:44.292" v="18947" actId="21"/>
          <ac:cxnSpMkLst>
            <pc:docMk/>
            <pc:sldMk cId="2330183266" sldId="265"/>
            <ac:cxnSpMk id="181" creationId="{7E45ECC9-99BF-19A3-F75F-E505265E7E00}"/>
          </ac:cxnSpMkLst>
        </pc:cxnChg>
        <pc:cxnChg chg="add mod">
          <ac:chgData name="Ivo Bonfanti" userId="5f63cc5bd5763d56" providerId="LiveId" clId="{875B5074-4B89-4E23-ADDD-08364FBD9A80}" dt="2024-03-15T15:22:39.550" v="12310" actId="14100"/>
          <ac:cxnSpMkLst>
            <pc:docMk/>
            <pc:sldMk cId="2330183266" sldId="265"/>
            <ac:cxnSpMk id="216" creationId="{AD5B2F16-7F0B-E98F-55FE-F4CACBA1C512}"/>
          </ac:cxnSpMkLst>
        </pc:cxnChg>
      </pc:sldChg>
      <pc:sldChg chg="addSp delSp modSp new del mod setBg">
        <pc:chgData name="Ivo Bonfanti" userId="5f63cc5bd5763d56" providerId="LiveId" clId="{875B5074-4B89-4E23-ADDD-08364FBD9A80}" dt="2024-03-20T14:41:59.912" v="19129" actId="2696"/>
        <pc:sldMkLst>
          <pc:docMk/>
          <pc:sldMk cId="1296058252" sldId="266"/>
        </pc:sldMkLst>
        <pc:spChg chg="del">
          <ac:chgData name="Ivo Bonfanti" userId="5f63cc5bd5763d56" providerId="LiveId" clId="{875B5074-4B89-4E23-ADDD-08364FBD9A80}" dt="2024-03-15T15:23:25.592" v="12314" actId="478"/>
          <ac:spMkLst>
            <pc:docMk/>
            <pc:sldMk cId="1296058252" sldId="266"/>
            <ac:spMk id="2" creationId="{512989C6-C8F6-619C-F3BD-C904C99FABB0}"/>
          </ac:spMkLst>
        </pc:spChg>
        <pc:spChg chg="del">
          <ac:chgData name="Ivo Bonfanti" userId="5f63cc5bd5763d56" providerId="LiveId" clId="{875B5074-4B89-4E23-ADDD-08364FBD9A80}" dt="2024-03-15T15:23:27.970" v="12315" actId="478"/>
          <ac:spMkLst>
            <pc:docMk/>
            <pc:sldMk cId="1296058252" sldId="266"/>
            <ac:spMk id="3" creationId="{9572A520-5E5A-DCE7-C693-7E04702D4E6C}"/>
          </ac:spMkLst>
        </pc:spChg>
        <pc:spChg chg="add mod">
          <ac:chgData name="Ivo Bonfanti" userId="5f63cc5bd5763d56" providerId="LiveId" clId="{875B5074-4B89-4E23-ADDD-08364FBD9A80}" dt="2024-03-15T15:23:34.330" v="12316"/>
          <ac:spMkLst>
            <pc:docMk/>
            <pc:sldMk cId="1296058252" sldId="266"/>
            <ac:spMk id="4" creationId="{CC33DFCB-B3F4-EC0D-123F-9A3CA35F26CE}"/>
          </ac:spMkLst>
        </pc:spChg>
        <pc:spChg chg="add mod">
          <ac:chgData name="Ivo Bonfanti" userId="5f63cc5bd5763d56" providerId="LiveId" clId="{875B5074-4B89-4E23-ADDD-08364FBD9A80}" dt="2024-03-15T15:42:21.706" v="12539" actId="14100"/>
          <ac:spMkLst>
            <pc:docMk/>
            <pc:sldMk cId="1296058252" sldId="266"/>
            <ac:spMk id="6" creationId="{61D9C1B5-17C3-88D4-D3D4-DD639BF200A7}"/>
          </ac:spMkLst>
        </pc:spChg>
        <pc:spChg chg="add del mod">
          <ac:chgData name="Ivo Bonfanti" userId="5f63cc5bd5763d56" providerId="LiveId" clId="{875B5074-4B89-4E23-ADDD-08364FBD9A80}" dt="2024-03-15T15:29:29.584" v="12384" actId="478"/>
          <ac:spMkLst>
            <pc:docMk/>
            <pc:sldMk cId="1296058252" sldId="266"/>
            <ac:spMk id="9" creationId="{8F6B68F5-18CF-D133-C840-18D79D29DDFF}"/>
          </ac:spMkLst>
        </pc:spChg>
        <pc:spChg chg="add mod">
          <ac:chgData name="Ivo Bonfanti" userId="5f63cc5bd5763d56" providerId="LiveId" clId="{875B5074-4B89-4E23-ADDD-08364FBD9A80}" dt="2024-03-15T15:30:57.676" v="12394" actId="14100"/>
          <ac:spMkLst>
            <pc:docMk/>
            <pc:sldMk cId="1296058252" sldId="266"/>
            <ac:spMk id="10" creationId="{C0558E39-D34E-184B-D5AA-44DFB01E57BD}"/>
          </ac:spMkLst>
        </pc:spChg>
        <pc:spChg chg="add mod">
          <ac:chgData name="Ivo Bonfanti" userId="5f63cc5bd5763d56" providerId="LiveId" clId="{875B5074-4B89-4E23-ADDD-08364FBD9A80}" dt="2024-03-15T15:31:30.803" v="12420" actId="1076"/>
          <ac:spMkLst>
            <pc:docMk/>
            <pc:sldMk cId="1296058252" sldId="266"/>
            <ac:spMk id="11" creationId="{013351E3-2FCA-5DA7-1202-DC5A7B9AA392}"/>
          </ac:spMkLst>
        </pc:spChg>
        <pc:spChg chg="add mod">
          <ac:chgData name="Ivo Bonfanti" userId="5f63cc5bd5763d56" providerId="LiveId" clId="{875B5074-4B89-4E23-ADDD-08364FBD9A80}" dt="2024-03-15T15:36:19.501" v="12442" actId="20577"/>
          <ac:spMkLst>
            <pc:docMk/>
            <pc:sldMk cId="1296058252" sldId="266"/>
            <ac:spMk id="12" creationId="{3780ED25-9FD9-A8E8-FF70-DF859908C11F}"/>
          </ac:spMkLst>
        </pc:spChg>
        <pc:spChg chg="add mod">
          <ac:chgData name="Ivo Bonfanti" userId="5f63cc5bd5763d56" providerId="LiveId" clId="{875B5074-4B89-4E23-ADDD-08364FBD9A80}" dt="2024-03-15T15:41:00.418" v="12500" actId="14100"/>
          <ac:spMkLst>
            <pc:docMk/>
            <pc:sldMk cId="1296058252" sldId="266"/>
            <ac:spMk id="13" creationId="{F4951EE5-8C0A-71F1-CD6F-F019C9716F35}"/>
          </ac:spMkLst>
        </pc:spChg>
        <pc:spChg chg="add mod">
          <ac:chgData name="Ivo Bonfanti" userId="5f63cc5bd5763d56" providerId="LiveId" clId="{875B5074-4B89-4E23-ADDD-08364FBD9A80}" dt="2024-03-15T15:46:40.261" v="12574" actId="1076"/>
          <ac:spMkLst>
            <pc:docMk/>
            <pc:sldMk cId="1296058252" sldId="266"/>
            <ac:spMk id="17" creationId="{781D1AE9-C20B-5E67-F168-FE4032876C3B}"/>
          </ac:spMkLst>
        </pc:spChg>
        <pc:spChg chg="add mod">
          <ac:chgData name="Ivo Bonfanti" userId="5f63cc5bd5763d56" providerId="LiveId" clId="{875B5074-4B89-4E23-ADDD-08364FBD9A80}" dt="2024-03-15T15:40:05.411" v="12498" actId="1076"/>
          <ac:spMkLst>
            <pc:docMk/>
            <pc:sldMk cId="1296058252" sldId="266"/>
            <ac:spMk id="20" creationId="{B0BF314A-0DF8-0E05-7B21-D179068BF7D9}"/>
          </ac:spMkLst>
        </pc:spChg>
        <pc:spChg chg="add del mod">
          <ac:chgData name="Ivo Bonfanti" userId="5f63cc5bd5763d56" providerId="LiveId" clId="{875B5074-4B89-4E23-ADDD-08364FBD9A80}" dt="2024-03-15T15:46:35.687" v="12573" actId="478"/>
          <ac:spMkLst>
            <pc:docMk/>
            <pc:sldMk cId="1296058252" sldId="266"/>
            <ac:spMk id="33" creationId="{658252B3-ED5A-B9A0-A690-0334F9D2ED1B}"/>
          </ac:spMkLst>
        </pc:spChg>
        <pc:spChg chg="add mod">
          <ac:chgData name="Ivo Bonfanti" userId="5f63cc5bd5763d56" providerId="LiveId" clId="{875B5074-4B89-4E23-ADDD-08364FBD9A80}" dt="2024-03-15T15:52:05.453" v="12606" actId="1076"/>
          <ac:spMkLst>
            <pc:docMk/>
            <pc:sldMk cId="1296058252" sldId="266"/>
            <ac:spMk id="35" creationId="{5EDCDF55-229C-7A65-BE6F-B304C36D8098}"/>
          </ac:spMkLst>
        </pc:spChg>
        <pc:spChg chg="add mod">
          <ac:chgData name="Ivo Bonfanti" userId="5f63cc5bd5763d56" providerId="LiveId" clId="{875B5074-4B89-4E23-ADDD-08364FBD9A80}" dt="2024-03-15T16:14:14.775" v="12866" actId="1076"/>
          <ac:spMkLst>
            <pc:docMk/>
            <pc:sldMk cId="1296058252" sldId="266"/>
            <ac:spMk id="62" creationId="{2F3FCCB5-8FD8-C291-DAF2-FBF539C750F9}"/>
          </ac:spMkLst>
        </pc:spChg>
        <pc:spChg chg="add mod">
          <ac:chgData name="Ivo Bonfanti" userId="5f63cc5bd5763d56" providerId="LiveId" clId="{875B5074-4B89-4E23-ADDD-08364FBD9A80}" dt="2024-03-15T16:14:53.443" v="12903" actId="20577"/>
          <ac:spMkLst>
            <pc:docMk/>
            <pc:sldMk cId="1296058252" sldId="266"/>
            <ac:spMk id="1027" creationId="{7CAA3385-75C4-E2ED-8E24-0B99C862A58B}"/>
          </ac:spMkLst>
        </pc:spChg>
        <pc:picChg chg="add mod">
          <ac:chgData name="Ivo Bonfanti" userId="5f63cc5bd5763d56" providerId="LiveId" clId="{875B5074-4B89-4E23-ADDD-08364FBD9A80}" dt="2024-03-15T15:23:38.945" v="12317"/>
          <ac:picMkLst>
            <pc:docMk/>
            <pc:sldMk cId="1296058252" sldId="266"/>
            <ac:picMk id="5" creationId="{53B1341E-D45A-98D0-B6F4-AA7BFE87F9E2}"/>
          </ac:picMkLst>
        </pc:picChg>
        <pc:picChg chg="add mod">
          <ac:chgData name="Ivo Bonfanti" userId="5f63cc5bd5763d56" providerId="LiveId" clId="{875B5074-4B89-4E23-ADDD-08364FBD9A80}" dt="2024-03-15T15:47:21.840" v="12582" actId="1076"/>
          <ac:picMkLst>
            <pc:docMk/>
            <pc:sldMk cId="1296058252" sldId="266"/>
            <ac:picMk id="8" creationId="{335CF388-355B-17FD-AA98-8E9864C7B1F6}"/>
          </ac:picMkLst>
        </pc:picChg>
        <pc:picChg chg="add mod">
          <ac:chgData name="Ivo Bonfanti" userId="5f63cc5bd5763d56" providerId="LiveId" clId="{875B5074-4B89-4E23-ADDD-08364FBD9A80}" dt="2024-03-15T16:09:36.895" v="12834" actId="1076"/>
          <ac:picMkLst>
            <pc:docMk/>
            <pc:sldMk cId="1296058252" sldId="266"/>
            <ac:picMk id="25" creationId="{4D24C480-37BF-06EA-F769-062723AAD535}"/>
          </ac:picMkLst>
        </pc:picChg>
        <pc:picChg chg="add mod">
          <ac:chgData name="Ivo Bonfanti" userId="5f63cc5bd5763d56" providerId="LiveId" clId="{875B5074-4B89-4E23-ADDD-08364FBD9A80}" dt="2024-03-15T16:14:31.351" v="12869" actId="1076"/>
          <ac:picMkLst>
            <pc:docMk/>
            <pc:sldMk cId="1296058252" sldId="266"/>
            <ac:picMk id="30" creationId="{1FCD198D-E3FC-E490-BE2E-066A29F92329}"/>
          </ac:picMkLst>
        </pc:picChg>
        <pc:picChg chg="add mod">
          <ac:chgData name="Ivo Bonfanti" userId="5f63cc5bd5763d56" providerId="LiveId" clId="{875B5074-4B89-4E23-ADDD-08364FBD9A80}" dt="2024-03-15T16:14:28.128" v="12868" actId="1076"/>
          <ac:picMkLst>
            <pc:docMk/>
            <pc:sldMk cId="1296058252" sldId="266"/>
            <ac:picMk id="32" creationId="{DC6621EE-AE4F-EDD6-A7D8-BAA039FB4720}"/>
          </ac:picMkLst>
        </pc:picChg>
        <pc:picChg chg="add mod">
          <ac:chgData name="Ivo Bonfanti" userId="5f63cc5bd5763d56" providerId="LiveId" clId="{875B5074-4B89-4E23-ADDD-08364FBD9A80}" dt="2024-03-15T16:02:14.228" v="12810" actId="14861"/>
          <ac:picMkLst>
            <pc:docMk/>
            <pc:sldMk cId="1296058252" sldId="266"/>
            <ac:picMk id="1026" creationId="{D42D528C-14EA-A9C5-0FEF-24E0F30CF2F9}"/>
          </ac:picMkLst>
        </pc:picChg>
        <pc:inkChg chg="add">
          <ac:chgData name="Ivo Bonfanti" userId="5f63cc5bd5763d56" providerId="LiveId" clId="{875B5074-4B89-4E23-ADDD-08364FBD9A80}" dt="2024-03-20T11:36:31.034" v="18648" actId="9405"/>
          <ac:inkMkLst>
            <pc:docMk/>
            <pc:sldMk cId="1296058252" sldId="266"/>
            <ac:inkMk id="2" creationId="{D1966A9F-1E10-78AB-137E-B18A0AEDD076}"/>
          </ac:inkMkLst>
        </pc:inkChg>
        <pc:cxnChg chg="add mod">
          <ac:chgData name="Ivo Bonfanti" userId="5f63cc5bd5763d56" providerId="LiveId" clId="{875B5074-4B89-4E23-ADDD-08364FBD9A80}" dt="2024-03-15T15:46:40.261" v="12574" actId="1076"/>
          <ac:cxnSpMkLst>
            <pc:docMk/>
            <pc:sldMk cId="1296058252" sldId="266"/>
            <ac:cxnSpMk id="15" creationId="{CD9E253A-4C36-F8D0-F338-8D6B4EBD86F3}"/>
          </ac:cxnSpMkLst>
        </pc:cxnChg>
        <pc:cxnChg chg="add mod">
          <ac:chgData name="Ivo Bonfanti" userId="5f63cc5bd5763d56" providerId="LiveId" clId="{875B5074-4B89-4E23-ADDD-08364FBD9A80}" dt="2024-03-15T16:14:19.554" v="12867" actId="14100"/>
          <ac:cxnSpMkLst>
            <pc:docMk/>
            <pc:sldMk cId="1296058252" sldId="266"/>
            <ac:cxnSpMk id="21" creationId="{F58C1144-064F-9D91-931F-00DC301B6C66}"/>
          </ac:cxnSpMkLst>
        </pc:cxnChg>
        <pc:cxnChg chg="add mod">
          <ac:chgData name="Ivo Bonfanti" userId="5f63cc5bd5763d56" providerId="LiveId" clId="{875B5074-4B89-4E23-ADDD-08364FBD9A80}" dt="2024-03-15T16:14:31.351" v="12869" actId="1076"/>
          <ac:cxnSpMkLst>
            <pc:docMk/>
            <pc:sldMk cId="1296058252" sldId="266"/>
            <ac:cxnSpMk id="37" creationId="{3AB02287-D81C-0B1B-32AC-F7611BDB15BC}"/>
          </ac:cxnSpMkLst>
        </pc:cxnChg>
        <pc:cxnChg chg="add mod">
          <ac:chgData name="Ivo Bonfanti" userId="5f63cc5bd5763d56" providerId="LiveId" clId="{875B5074-4B89-4E23-ADDD-08364FBD9A80}" dt="2024-03-15T16:15:00.248" v="12904" actId="1076"/>
          <ac:cxnSpMkLst>
            <pc:docMk/>
            <pc:sldMk cId="1296058252" sldId="266"/>
            <ac:cxnSpMk id="41" creationId="{B061C009-21E0-0578-A34D-7C3C22BC462A}"/>
          </ac:cxnSpMkLst>
        </pc:cxnChg>
      </pc:sldChg>
      <pc:sldChg chg="addSp modSp mod">
        <pc:chgData name="Ivo Bonfanti" userId="5f63cc5bd5763d56" providerId="LiveId" clId="{875B5074-4B89-4E23-ADDD-08364FBD9A80}" dt="2024-03-25T11:16:31.063" v="20048"/>
        <pc:sldMkLst>
          <pc:docMk/>
          <pc:sldMk cId="2952193567" sldId="267"/>
        </pc:sldMkLst>
        <pc:spChg chg="mod">
          <ac:chgData name="Ivo Bonfanti" userId="5f63cc5bd5763d56" providerId="LiveId" clId="{875B5074-4B89-4E23-ADDD-08364FBD9A80}" dt="2024-03-20T17:32:39.544" v="19901" actId="14100"/>
          <ac:spMkLst>
            <pc:docMk/>
            <pc:sldMk cId="2952193567" sldId="267"/>
            <ac:spMk id="7" creationId="{1E3887F5-7C55-1035-CDD5-57CE1D6F4C23}"/>
          </ac:spMkLst>
        </pc:spChg>
        <pc:spChg chg="mod">
          <ac:chgData name="Ivo Bonfanti" userId="5f63cc5bd5763d56" providerId="LiveId" clId="{875B5074-4B89-4E23-ADDD-08364FBD9A80}" dt="2024-03-20T14:44:57.793" v="19132" actId="1076"/>
          <ac:spMkLst>
            <pc:docMk/>
            <pc:sldMk cId="2952193567" sldId="267"/>
            <ac:spMk id="12" creationId="{6CC51927-7F01-9DB9-B274-05A0F656122E}"/>
          </ac:spMkLst>
        </pc:spChg>
        <pc:spChg chg="mod">
          <ac:chgData name="Ivo Bonfanti" userId="5f63cc5bd5763d56" providerId="LiveId" clId="{875B5074-4B89-4E23-ADDD-08364FBD9A80}" dt="2024-03-20T14:44:57.793" v="19132" actId="1076"/>
          <ac:spMkLst>
            <pc:docMk/>
            <pc:sldMk cId="2952193567" sldId="267"/>
            <ac:spMk id="13" creationId="{2BDD0EB5-1D42-77FC-0AFB-05C298281548}"/>
          </ac:spMkLst>
        </pc:spChg>
        <pc:spChg chg="mod">
          <ac:chgData name="Ivo Bonfanti" userId="5f63cc5bd5763d56" providerId="LiveId" clId="{875B5074-4B89-4E23-ADDD-08364FBD9A80}" dt="2024-03-20T14:44:57.793" v="19132" actId="1076"/>
          <ac:spMkLst>
            <pc:docMk/>
            <pc:sldMk cId="2952193567" sldId="267"/>
            <ac:spMk id="44" creationId="{53CA1661-6455-506C-D213-C2458D3AE550}"/>
          </ac:spMkLst>
        </pc:spChg>
        <pc:spChg chg="mod">
          <ac:chgData name="Ivo Bonfanti" userId="5f63cc5bd5763d56" providerId="LiveId" clId="{875B5074-4B89-4E23-ADDD-08364FBD9A80}" dt="2024-03-20T14:44:57.793" v="19132" actId="1076"/>
          <ac:spMkLst>
            <pc:docMk/>
            <pc:sldMk cId="2952193567" sldId="267"/>
            <ac:spMk id="48" creationId="{B02065BB-905D-CB07-3E05-B983ACBA3BAD}"/>
          </ac:spMkLst>
        </pc:spChg>
        <pc:spChg chg="mod">
          <ac:chgData name="Ivo Bonfanti" userId="5f63cc5bd5763d56" providerId="LiveId" clId="{875B5074-4B89-4E23-ADDD-08364FBD9A80}" dt="2024-03-20T14:44:57.793" v="19132" actId="1076"/>
          <ac:spMkLst>
            <pc:docMk/>
            <pc:sldMk cId="2952193567" sldId="267"/>
            <ac:spMk id="50" creationId="{DC2EF2F4-CBD7-B378-B07F-770E7C3350ED}"/>
          </ac:spMkLst>
        </pc:spChg>
        <pc:grpChg chg="mod">
          <ac:chgData name="Ivo Bonfanti" userId="5f63cc5bd5763d56" providerId="LiveId" clId="{875B5074-4B89-4E23-ADDD-08364FBD9A80}" dt="2024-03-25T11:16:31.063" v="20048"/>
          <ac:grpSpMkLst>
            <pc:docMk/>
            <pc:sldMk cId="2952193567" sldId="267"/>
            <ac:grpSpMk id="33" creationId="{95E8ABAB-4ADA-870B-A342-237022246406}"/>
          </ac:grpSpMkLst>
        </pc:grpChg>
        <pc:grpChg chg="mod">
          <ac:chgData name="Ivo Bonfanti" userId="5f63cc5bd5763d56" providerId="LiveId" clId="{875B5074-4B89-4E23-ADDD-08364FBD9A80}" dt="2024-03-25T11:16:31.063" v="20048"/>
          <ac:grpSpMkLst>
            <pc:docMk/>
            <pc:sldMk cId="2952193567" sldId="267"/>
            <ac:grpSpMk id="34" creationId="{B051143A-E357-8A6D-1B0E-BB81CD020C94}"/>
          </ac:grpSpMkLst>
        </pc:grpChg>
        <pc:grpChg chg="mod">
          <ac:chgData name="Ivo Bonfanti" userId="5f63cc5bd5763d56" providerId="LiveId" clId="{875B5074-4B89-4E23-ADDD-08364FBD9A80}" dt="2024-03-25T11:16:31.063" v="20048"/>
          <ac:grpSpMkLst>
            <pc:docMk/>
            <pc:sldMk cId="2952193567" sldId="267"/>
            <ac:grpSpMk id="35" creationId="{82DE0F85-9191-2C45-058B-50D2C96309F2}"/>
          </ac:grpSpMkLst>
        </pc:grpChg>
        <pc:picChg chg="mod">
          <ac:chgData name="Ivo Bonfanti" userId="5f63cc5bd5763d56" providerId="LiveId" clId="{875B5074-4B89-4E23-ADDD-08364FBD9A80}" dt="2024-03-20T14:44:57.793" v="19132" actId="1076"/>
          <ac:picMkLst>
            <pc:docMk/>
            <pc:sldMk cId="2952193567" sldId="267"/>
            <ac:picMk id="11" creationId="{06B010AE-D255-C9E5-7419-3B8BE3300233}"/>
          </ac:picMkLst>
        </pc:picChg>
        <pc:picChg chg="mod">
          <ac:chgData name="Ivo Bonfanti" userId="5f63cc5bd5763d56" providerId="LiveId" clId="{875B5074-4B89-4E23-ADDD-08364FBD9A80}" dt="2024-03-20T14:44:57.793" v="19132" actId="1076"/>
          <ac:picMkLst>
            <pc:docMk/>
            <pc:sldMk cId="2952193567" sldId="267"/>
            <ac:picMk id="17" creationId="{1517E757-0790-665A-BB23-255812591DF3}"/>
          </ac:picMkLst>
        </pc:picChg>
        <pc:picChg chg="mod">
          <ac:chgData name="Ivo Bonfanti" userId="5f63cc5bd5763d56" providerId="LiveId" clId="{875B5074-4B89-4E23-ADDD-08364FBD9A80}" dt="2024-03-20T14:44:57.793" v="19132" actId="1076"/>
          <ac:picMkLst>
            <pc:docMk/>
            <pc:sldMk cId="2952193567" sldId="267"/>
            <ac:picMk id="19" creationId="{36343258-3D50-0C0C-E879-9B8E4ED43F74}"/>
          </ac:picMkLst>
        </pc:picChg>
        <pc:picChg chg="mod">
          <ac:chgData name="Ivo Bonfanti" userId="5f63cc5bd5763d56" providerId="LiveId" clId="{875B5074-4B89-4E23-ADDD-08364FBD9A80}" dt="2024-03-20T14:44:57.793" v="19132" actId="1076"/>
          <ac:picMkLst>
            <pc:docMk/>
            <pc:sldMk cId="2952193567" sldId="267"/>
            <ac:picMk id="46" creationId="{67DF729E-E2C9-3206-753B-0CCC0D438A41}"/>
          </ac:picMkLst>
        </pc:picChg>
        <pc:picChg chg="mod">
          <ac:chgData name="Ivo Bonfanti" userId="5f63cc5bd5763d56" providerId="LiveId" clId="{875B5074-4B89-4E23-ADDD-08364FBD9A80}" dt="2024-03-20T14:44:57.793" v="19132" actId="1076"/>
          <ac:picMkLst>
            <pc:docMk/>
            <pc:sldMk cId="2952193567" sldId="267"/>
            <ac:picMk id="49" creationId="{2EF147F2-7743-F30A-EAF2-D593BB5BDA04}"/>
          </ac:picMkLst>
        </pc:picChg>
        <pc:picChg chg="mod">
          <ac:chgData name="Ivo Bonfanti" userId="5f63cc5bd5763d56" providerId="LiveId" clId="{875B5074-4B89-4E23-ADDD-08364FBD9A80}" dt="2024-03-20T14:44:57.793" v="19132" actId="1076"/>
          <ac:picMkLst>
            <pc:docMk/>
            <pc:sldMk cId="2952193567" sldId="267"/>
            <ac:picMk id="55" creationId="{416E7D14-9330-97B6-D02C-016A1818FB84}"/>
          </ac:picMkLst>
        </pc:pic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2" creationId="{F6CCC8AE-2667-4552-8566-7D7FD4909A7C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3" creationId="{DBC4AF98-366A-2328-72AF-74821C38695B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10" creationId="{6C50C5F9-C82F-6FB6-0CD1-A68988DA5B79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14" creationId="{1BA37885-6521-091E-277B-A255D3AE0DD6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15" creationId="{CCD85B78-D296-7923-AF28-FCD4D376BA17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16" creationId="{B60C8413-61BC-077D-3790-FD8AA83B705A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18" creationId="{FD2C6D34-EFB7-0225-014B-2EC7F112ABFB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22" creationId="{B7BBF122-5CE1-9ED3-F15A-F720B540A313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24" creationId="{A8FDC623-C6C5-6F28-FE38-FD55CB06EC3F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25" creationId="{44022DDE-9DEE-E578-31E8-1DC9C05B5E4C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26" creationId="{AF0E8009-94B8-BBBD-AEF0-14B82E5B7EA3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27" creationId="{B3913093-DFCE-D5A9-C59B-1C4C29C0C3EE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28" creationId="{3B151A3D-203A-FE10-0A25-8A60D0A5488B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29" creationId="{5EBF7125-7018-4ACF-7131-C0A0E2B15132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30" creationId="{F8DCCF5E-84F8-08C3-987A-9CB19BD3B3C9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31" creationId="{48756D69-6124-2C06-19FE-4233C1628703}"/>
          </ac:inkMkLst>
        </pc:inkChg>
        <pc:inkChg chg="add mod">
          <ac:chgData name="Ivo Bonfanti" userId="5f63cc5bd5763d56" providerId="LiveId" clId="{875B5074-4B89-4E23-ADDD-08364FBD9A80}" dt="2024-03-25T11:16:31.063" v="20048"/>
          <ac:inkMkLst>
            <pc:docMk/>
            <pc:sldMk cId="2952193567" sldId="267"/>
            <ac:inkMk id="32" creationId="{6F201B61-814F-41D9-8018-A83DA83796D2}"/>
          </ac:inkMkLst>
        </pc:inkChg>
        <pc:cxnChg chg="mod">
          <ac:chgData name="Ivo Bonfanti" userId="5f63cc5bd5763d56" providerId="LiveId" clId="{875B5074-4B89-4E23-ADDD-08364FBD9A80}" dt="2024-03-20T14:44:57.793" v="19132" actId="1076"/>
          <ac:cxnSpMkLst>
            <pc:docMk/>
            <pc:sldMk cId="2952193567" sldId="267"/>
            <ac:cxnSpMk id="21" creationId="{04F0C70A-9E20-46A1-07F9-592623BD091E}"/>
          </ac:cxnSpMkLst>
        </pc:cxnChg>
        <pc:cxnChg chg="mod">
          <ac:chgData name="Ivo Bonfanti" userId="5f63cc5bd5763d56" providerId="LiveId" clId="{875B5074-4B89-4E23-ADDD-08364FBD9A80}" dt="2024-03-20T14:44:57.793" v="19132" actId="1076"/>
          <ac:cxnSpMkLst>
            <pc:docMk/>
            <pc:sldMk cId="2952193567" sldId="267"/>
            <ac:cxnSpMk id="23" creationId="{450E8A76-D512-8410-8AC3-05E79594633E}"/>
          </ac:cxnSpMkLst>
        </pc:cxnChg>
        <pc:cxnChg chg="mod">
          <ac:chgData name="Ivo Bonfanti" userId="5f63cc5bd5763d56" providerId="LiveId" clId="{875B5074-4B89-4E23-ADDD-08364FBD9A80}" dt="2024-03-20T14:44:57.793" v="19132" actId="1076"/>
          <ac:cxnSpMkLst>
            <pc:docMk/>
            <pc:sldMk cId="2952193567" sldId="267"/>
            <ac:cxnSpMk id="43" creationId="{73C716B7-7C25-18C3-63CC-5DC5DBCE2E63}"/>
          </ac:cxnSpMkLst>
        </pc:cxnChg>
      </pc:sldChg>
      <pc:sldChg chg="addSp modSp del mod">
        <pc:chgData name="Ivo Bonfanti" userId="5f63cc5bd5763d56" providerId="LiveId" clId="{875B5074-4B89-4E23-ADDD-08364FBD9A80}" dt="2024-03-20T14:49:05.844" v="19136" actId="2696"/>
        <pc:sldMkLst>
          <pc:docMk/>
          <pc:sldMk cId="3975277258" sldId="268"/>
        </pc:sldMkLst>
        <pc:spChg chg="mod">
          <ac:chgData name="Ivo Bonfanti" userId="5f63cc5bd5763d56" providerId="LiveId" clId="{875B5074-4B89-4E23-ADDD-08364FBD9A80}" dt="2024-03-16T16:06:31.102" v="12956" actId="1076"/>
          <ac:spMkLst>
            <pc:docMk/>
            <pc:sldMk cId="3975277258" sldId="268"/>
            <ac:spMk id="4" creationId="{830E465C-038A-FB99-EE6E-6D3D58B377D6}"/>
          </ac:spMkLst>
        </pc:spChg>
        <pc:spChg chg="mod">
          <ac:chgData name="Ivo Bonfanti" userId="5f63cc5bd5763d56" providerId="LiveId" clId="{875B5074-4B89-4E23-ADDD-08364FBD9A80}" dt="2024-03-16T16:06:04.194" v="12951" actId="113"/>
          <ac:spMkLst>
            <pc:docMk/>
            <pc:sldMk cId="3975277258" sldId="268"/>
            <ac:spMk id="19" creationId="{458BB1EF-3650-E632-D4C6-FE63AD89465A}"/>
          </ac:spMkLst>
        </pc:spChg>
        <pc:spChg chg="mod">
          <ac:chgData name="Ivo Bonfanti" userId="5f63cc5bd5763d56" providerId="LiveId" clId="{875B5074-4B89-4E23-ADDD-08364FBD9A80}" dt="2024-03-16T16:04:51.090" v="12905" actId="113"/>
          <ac:spMkLst>
            <pc:docMk/>
            <pc:sldMk cId="3975277258" sldId="268"/>
            <ac:spMk id="109" creationId="{7125DB24-EF3F-6FF3-1461-E73E276C5BBC}"/>
          </ac:spMkLst>
        </pc:spChg>
        <pc:spChg chg="mod">
          <ac:chgData name="Ivo Bonfanti" userId="5f63cc5bd5763d56" providerId="LiveId" clId="{875B5074-4B89-4E23-ADDD-08364FBD9A80}" dt="2024-03-16T16:04:54.796" v="12906" actId="113"/>
          <ac:spMkLst>
            <pc:docMk/>
            <pc:sldMk cId="3975277258" sldId="268"/>
            <ac:spMk id="110" creationId="{6934FCDD-058C-B351-BB72-45F84071F2F2}"/>
          </ac:spMkLst>
        </pc:spChg>
        <pc:inkChg chg="add">
          <ac:chgData name="Ivo Bonfanti" userId="5f63cc5bd5763d56" providerId="LiveId" clId="{875B5074-4B89-4E23-ADDD-08364FBD9A80}" dt="2024-03-20T11:40:52.569" v="18680" actId="9405"/>
          <ac:inkMkLst>
            <pc:docMk/>
            <pc:sldMk cId="3975277258" sldId="268"/>
            <ac:inkMk id="2" creationId="{223E1BDA-56B1-F0BF-BF7F-571FE75D6E00}"/>
          </ac:inkMkLst>
        </pc:inkChg>
      </pc:sldChg>
      <pc:sldChg chg="addSp delSp modSp new mod">
        <pc:chgData name="Ivo Bonfanti" userId="5f63cc5bd5763d56" providerId="LiveId" clId="{875B5074-4B89-4E23-ADDD-08364FBD9A80}" dt="2024-03-25T11:16:40.024" v="20049" actId="9405"/>
        <pc:sldMkLst>
          <pc:docMk/>
          <pc:sldMk cId="1713235460" sldId="269"/>
        </pc:sldMkLst>
        <pc:spChg chg="del">
          <ac:chgData name="Ivo Bonfanti" userId="5f63cc5bd5763d56" providerId="LiveId" clId="{875B5074-4B89-4E23-ADDD-08364FBD9A80}" dt="2024-03-16T16:06:17.456" v="12953" actId="478"/>
          <ac:spMkLst>
            <pc:docMk/>
            <pc:sldMk cId="1713235460" sldId="269"/>
            <ac:spMk id="2" creationId="{3326736C-66FA-357D-B02B-4775A9FC9017}"/>
          </ac:spMkLst>
        </pc:spChg>
        <pc:spChg chg="del">
          <ac:chgData name="Ivo Bonfanti" userId="5f63cc5bd5763d56" providerId="LiveId" clId="{875B5074-4B89-4E23-ADDD-08364FBD9A80}" dt="2024-03-16T16:06:19.605" v="12954" actId="478"/>
          <ac:spMkLst>
            <pc:docMk/>
            <pc:sldMk cId="1713235460" sldId="269"/>
            <ac:spMk id="3" creationId="{BC820BF9-3633-5A32-C048-D04CD3F1824F}"/>
          </ac:spMkLst>
        </pc:spChg>
        <pc:spChg chg="add mod">
          <ac:chgData name="Ivo Bonfanti" userId="5f63cc5bd5763d56" providerId="LiveId" clId="{875B5074-4B89-4E23-ADDD-08364FBD9A80}" dt="2024-03-16T16:06:34.581" v="12957"/>
          <ac:spMkLst>
            <pc:docMk/>
            <pc:sldMk cId="1713235460" sldId="269"/>
            <ac:spMk id="4" creationId="{FD2D63C6-1DFC-5310-FEDE-BD1F11029BD3}"/>
          </ac:spMkLst>
        </pc:spChg>
        <pc:spChg chg="add mod">
          <ac:chgData name="Ivo Bonfanti" userId="5f63cc5bd5763d56" providerId="LiveId" clId="{875B5074-4B89-4E23-ADDD-08364FBD9A80}" dt="2024-03-20T14:58:34.809" v="19239" actId="14100"/>
          <ac:spMkLst>
            <pc:docMk/>
            <pc:sldMk cId="1713235460" sldId="269"/>
            <ac:spMk id="6" creationId="{E0E9A764-FE56-F4E8-CF12-444650211E3B}"/>
          </ac:spMkLst>
        </pc:spChg>
        <pc:spChg chg="add del mod">
          <ac:chgData name="Ivo Bonfanti" userId="5f63cc5bd5763d56" providerId="LiveId" clId="{875B5074-4B89-4E23-ADDD-08364FBD9A80}" dt="2024-03-16T16:11:33.307" v="13026"/>
          <ac:spMkLst>
            <pc:docMk/>
            <pc:sldMk cId="1713235460" sldId="269"/>
            <ac:spMk id="7" creationId="{E66DAB8F-F996-0AFB-B2F9-36B61937B4F5}"/>
          </ac:spMkLst>
        </pc:spChg>
        <pc:spChg chg="add del mod">
          <ac:chgData name="Ivo Bonfanti" userId="5f63cc5bd5763d56" providerId="LiveId" clId="{875B5074-4B89-4E23-ADDD-08364FBD9A80}" dt="2024-03-16T16:19:16.947" v="13197"/>
          <ac:spMkLst>
            <pc:docMk/>
            <pc:sldMk cId="1713235460" sldId="269"/>
            <ac:spMk id="11" creationId="{658E2CBA-FB44-5C00-9E9A-B21A6F441CE0}"/>
          </ac:spMkLst>
        </pc:spChg>
        <pc:spChg chg="add mod">
          <ac:chgData name="Ivo Bonfanti" userId="5f63cc5bd5763d56" providerId="LiveId" clId="{875B5074-4B89-4E23-ADDD-08364FBD9A80}" dt="2024-03-20T14:59:10.278" v="19242" actId="14100"/>
          <ac:spMkLst>
            <pc:docMk/>
            <pc:sldMk cId="1713235460" sldId="269"/>
            <ac:spMk id="12" creationId="{15D8AE5D-2263-501F-1AE0-632B009FD453}"/>
          </ac:spMkLst>
        </pc:spChg>
        <pc:spChg chg="add mod">
          <ac:chgData name="Ivo Bonfanti" userId="5f63cc5bd5763d56" providerId="LiveId" clId="{875B5074-4B89-4E23-ADDD-08364FBD9A80}" dt="2024-03-20T17:32:21.757" v="19870" actId="20577"/>
          <ac:spMkLst>
            <pc:docMk/>
            <pc:sldMk cId="1713235460" sldId="269"/>
            <ac:spMk id="13" creationId="{B58892A6-38FA-ECF3-B3BD-AA5609947BEF}"/>
          </ac:spMkLst>
        </pc:spChg>
        <pc:spChg chg="add mod">
          <ac:chgData name="Ivo Bonfanti" userId="5f63cc5bd5763d56" providerId="LiveId" clId="{875B5074-4B89-4E23-ADDD-08364FBD9A80}" dt="2024-03-16T16:25:54.630" v="13266" actId="1076"/>
          <ac:spMkLst>
            <pc:docMk/>
            <pc:sldMk cId="1713235460" sldId="269"/>
            <ac:spMk id="25" creationId="{AB2A2C2B-E8CD-2112-28E7-2D7AAEAF3193}"/>
          </ac:spMkLst>
        </pc:spChg>
        <pc:spChg chg="add mod">
          <ac:chgData name="Ivo Bonfanti" userId="5f63cc5bd5763d56" providerId="LiveId" clId="{875B5074-4B89-4E23-ADDD-08364FBD9A80}" dt="2024-03-16T16:25:52.650" v="13263" actId="1076"/>
          <ac:spMkLst>
            <pc:docMk/>
            <pc:sldMk cId="1713235460" sldId="269"/>
            <ac:spMk id="26" creationId="{F96AF70D-AAC9-D4DF-7572-3E2164A23151}"/>
          </ac:spMkLst>
        </pc:spChg>
        <pc:spChg chg="add mod">
          <ac:chgData name="Ivo Bonfanti" userId="5f63cc5bd5763d56" providerId="LiveId" clId="{875B5074-4B89-4E23-ADDD-08364FBD9A80}" dt="2024-03-20T14:54:37.072" v="19185" actId="1076"/>
          <ac:spMkLst>
            <pc:docMk/>
            <pc:sldMk cId="1713235460" sldId="269"/>
            <ac:spMk id="27" creationId="{ADF329A7-5044-C63E-229E-90F41D0BDEE6}"/>
          </ac:spMkLst>
        </pc:spChg>
        <pc:spChg chg="add mod">
          <ac:chgData name="Ivo Bonfanti" userId="5f63cc5bd5763d56" providerId="LiveId" clId="{875B5074-4B89-4E23-ADDD-08364FBD9A80}" dt="2024-03-20T14:56:23.640" v="19217" actId="1076"/>
          <ac:spMkLst>
            <pc:docMk/>
            <pc:sldMk cId="1713235460" sldId="269"/>
            <ac:spMk id="28" creationId="{ECFC19F3-093D-D776-906E-6B33D6FE0915}"/>
          </ac:spMkLst>
        </pc:spChg>
        <pc:spChg chg="add mod">
          <ac:chgData name="Ivo Bonfanti" userId="5f63cc5bd5763d56" providerId="LiveId" clId="{875B5074-4B89-4E23-ADDD-08364FBD9A80}" dt="2024-03-20T14:56:53.513" v="19224" actId="1076"/>
          <ac:spMkLst>
            <pc:docMk/>
            <pc:sldMk cId="1713235460" sldId="269"/>
            <ac:spMk id="29" creationId="{392E7822-089F-649B-5A4A-170EC28EA198}"/>
          </ac:spMkLst>
        </pc:spChg>
        <pc:spChg chg="add mod">
          <ac:chgData name="Ivo Bonfanti" userId="5f63cc5bd5763d56" providerId="LiveId" clId="{875B5074-4B89-4E23-ADDD-08364FBD9A80}" dt="2024-03-20T14:57:31.142" v="19231" actId="1076"/>
          <ac:spMkLst>
            <pc:docMk/>
            <pc:sldMk cId="1713235460" sldId="269"/>
            <ac:spMk id="30" creationId="{5AB9EBA8-33C2-E19E-6288-E7115C3F840F}"/>
          </ac:spMkLst>
        </pc:spChg>
        <pc:spChg chg="add mod">
          <ac:chgData name="Ivo Bonfanti" userId="5f63cc5bd5763d56" providerId="LiveId" clId="{875B5074-4B89-4E23-ADDD-08364FBD9A80}" dt="2024-03-20T14:54:58.703" v="19199" actId="122"/>
          <ac:spMkLst>
            <pc:docMk/>
            <pc:sldMk cId="1713235460" sldId="269"/>
            <ac:spMk id="33" creationId="{989DCC48-1F25-CE0D-D8C6-D34E5EA30193}"/>
          </ac:spMkLst>
        </pc:spChg>
        <pc:spChg chg="add mod">
          <ac:chgData name="Ivo Bonfanti" userId="5f63cc5bd5763d56" providerId="LiveId" clId="{875B5074-4B89-4E23-ADDD-08364FBD9A80}" dt="2024-03-20T14:56:06.703" v="19215" actId="122"/>
          <ac:spMkLst>
            <pc:docMk/>
            <pc:sldMk cId="1713235460" sldId="269"/>
            <ac:spMk id="35" creationId="{25D8A318-454C-C8F0-96CE-0581034DB755}"/>
          </ac:spMkLst>
        </pc:spChg>
        <pc:spChg chg="add mod">
          <ac:chgData name="Ivo Bonfanti" userId="5f63cc5bd5763d56" providerId="LiveId" clId="{875B5074-4B89-4E23-ADDD-08364FBD9A80}" dt="2024-03-20T14:56:41.476" v="19220" actId="14100"/>
          <ac:spMkLst>
            <pc:docMk/>
            <pc:sldMk cId="1713235460" sldId="269"/>
            <ac:spMk id="36" creationId="{DDC42AE7-9655-24ED-CCF4-E082B5DF6407}"/>
          </ac:spMkLst>
        </pc:spChg>
        <pc:spChg chg="add mod">
          <ac:chgData name="Ivo Bonfanti" userId="5f63cc5bd5763d56" providerId="LiveId" clId="{875B5074-4B89-4E23-ADDD-08364FBD9A80}" dt="2024-03-20T14:57:53.621" v="19235" actId="1076"/>
          <ac:spMkLst>
            <pc:docMk/>
            <pc:sldMk cId="1713235460" sldId="269"/>
            <ac:spMk id="37" creationId="{A6EBF441-697E-59AF-7B34-D9BC836C4E4C}"/>
          </ac:spMkLst>
        </pc:spChg>
        <pc:spChg chg="add mod">
          <ac:chgData name="Ivo Bonfanti" userId="5f63cc5bd5763d56" providerId="LiveId" clId="{875B5074-4B89-4E23-ADDD-08364FBD9A80}" dt="2024-03-20T14:50:37.525" v="19143" actId="14100"/>
          <ac:spMkLst>
            <pc:docMk/>
            <pc:sldMk cId="1713235460" sldId="269"/>
            <ac:spMk id="61" creationId="{5FF1E73C-8727-28C2-BB12-80340325310A}"/>
          </ac:spMkLst>
        </pc:spChg>
        <pc:spChg chg="add mod">
          <ac:chgData name="Ivo Bonfanti" userId="5f63cc5bd5763d56" providerId="LiveId" clId="{875B5074-4B89-4E23-ADDD-08364FBD9A80}" dt="2024-03-20T14:50:37.525" v="19143" actId="14100"/>
          <ac:spMkLst>
            <pc:docMk/>
            <pc:sldMk cId="1713235460" sldId="269"/>
            <ac:spMk id="62" creationId="{90D3C8D1-0A09-4FCC-8F63-4DFD3E81DA96}"/>
          </ac:spMkLst>
        </pc:spChg>
        <pc:spChg chg="add mod">
          <ac:chgData name="Ivo Bonfanti" userId="5f63cc5bd5763d56" providerId="LiveId" clId="{875B5074-4B89-4E23-ADDD-08364FBD9A80}" dt="2024-03-20T14:52:02.399" v="19162" actId="14100"/>
          <ac:spMkLst>
            <pc:docMk/>
            <pc:sldMk cId="1713235460" sldId="269"/>
            <ac:spMk id="63" creationId="{AE5D0B73-ED3E-DB66-0C61-17CC616FD13F}"/>
          </ac:spMkLst>
        </pc:spChg>
        <pc:spChg chg="add mod">
          <ac:chgData name="Ivo Bonfanti" userId="5f63cc5bd5763d56" providerId="LiveId" clId="{875B5074-4B89-4E23-ADDD-08364FBD9A80}" dt="2024-03-20T14:51:58.372" v="19161" actId="1076"/>
          <ac:spMkLst>
            <pc:docMk/>
            <pc:sldMk cId="1713235460" sldId="269"/>
            <ac:spMk id="65" creationId="{EF07509C-FB4E-0ACF-FDC9-4C3E446260A4}"/>
          </ac:spMkLst>
        </pc:spChg>
        <pc:grpChg chg="del mod">
          <ac:chgData name="Ivo Bonfanti" userId="5f63cc5bd5763d56" providerId="LiveId" clId="{875B5074-4B89-4E23-ADDD-08364FBD9A80}" dt="2024-03-20T14:50:18.293" v="19139"/>
          <ac:grpSpMkLst>
            <pc:docMk/>
            <pc:sldMk cId="1713235460" sldId="269"/>
            <ac:grpSpMk id="7" creationId="{F568B61C-6D11-1A8B-6C26-53180D249774}"/>
          </ac:grpSpMkLst>
        </pc:grpChg>
        <pc:picChg chg="add mod">
          <ac:chgData name="Ivo Bonfanti" userId="5f63cc5bd5763d56" providerId="LiveId" clId="{875B5074-4B89-4E23-ADDD-08364FBD9A80}" dt="2024-03-16T16:06:39.673" v="12958"/>
          <ac:picMkLst>
            <pc:docMk/>
            <pc:sldMk cId="1713235460" sldId="269"/>
            <ac:picMk id="5" creationId="{3F0E779A-7D1D-477E-4D55-823AAD1D88F9}"/>
          </ac:picMkLst>
        </pc:picChg>
        <pc:picChg chg="add del mod">
          <ac:chgData name="Ivo Bonfanti" userId="5f63cc5bd5763d56" providerId="LiveId" clId="{875B5074-4B89-4E23-ADDD-08364FBD9A80}" dt="2024-03-20T14:50:12.542" v="19137" actId="478"/>
          <ac:picMkLst>
            <pc:docMk/>
            <pc:sldMk cId="1713235460" sldId="269"/>
            <ac:picMk id="8" creationId="{176C2747-8392-FCA2-AED5-13F0B10D3380}"/>
          </ac:picMkLst>
        </pc:picChg>
        <pc:picChg chg="add del mod">
          <ac:chgData name="Ivo Bonfanti" userId="5f63cc5bd5763d56" providerId="LiveId" clId="{875B5074-4B89-4E23-ADDD-08364FBD9A80}" dt="2024-03-20T14:50:15.199" v="19138" actId="478"/>
          <ac:picMkLst>
            <pc:docMk/>
            <pc:sldMk cId="1713235460" sldId="269"/>
            <ac:picMk id="10" creationId="{CCAA56E4-0D8E-63EA-CB65-FE37C0727890}"/>
          </ac:picMkLst>
        </pc:picChg>
        <pc:picChg chg="add mod">
          <ac:chgData name="Ivo Bonfanti" userId="5f63cc5bd5763d56" providerId="LiveId" clId="{875B5074-4B89-4E23-ADDD-08364FBD9A80}" dt="2024-03-20T14:56:46.395" v="19223" actId="1076"/>
          <ac:picMkLst>
            <pc:docMk/>
            <pc:sldMk cId="1713235460" sldId="269"/>
            <ac:picMk id="23" creationId="{751ED906-2B28-D690-9DC8-B861B1D3CEC8}"/>
          </ac:picMkLst>
        </pc:picChg>
        <pc:picChg chg="add mod">
          <ac:chgData name="Ivo Bonfanti" userId="5f63cc5bd5763d56" providerId="LiveId" clId="{875B5074-4B89-4E23-ADDD-08364FBD9A80}" dt="2024-03-20T14:51:43.743" v="19158" actId="1076"/>
          <ac:picMkLst>
            <pc:docMk/>
            <pc:sldMk cId="1713235460" sldId="269"/>
            <ac:picMk id="64" creationId="{9BB1611F-5AF0-9909-1800-1DD57BA88F59}"/>
          </ac:picMkLst>
        </pc:picChg>
        <pc:inkChg chg="add">
          <ac:chgData name="Ivo Bonfanti" userId="5f63cc5bd5763d56" providerId="LiveId" clId="{875B5074-4B89-4E23-ADDD-08364FBD9A80}" dt="2024-03-25T11:16:40.024" v="20049" actId="9405"/>
          <ac:inkMkLst>
            <pc:docMk/>
            <pc:sldMk cId="1713235460" sldId="269"/>
            <ac:inkMk id="2" creationId="{4F0BD03E-D73C-5FE5-9F57-A9B9C1F9BD96}"/>
          </ac:inkMkLst>
        </pc:inkChg>
        <pc:inkChg chg="add del mod">
          <ac:chgData name="Ivo Bonfanti" userId="5f63cc5bd5763d56" providerId="LiveId" clId="{875B5074-4B89-4E23-ADDD-08364FBD9A80}" dt="2024-03-20T14:50:18.293" v="19139"/>
          <ac:inkMkLst>
            <pc:docMk/>
            <pc:sldMk cId="1713235460" sldId="269"/>
            <ac:inkMk id="2" creationId="{7E2A62D2-325F-4527-9F5A-B7833F98B612}"/>
          </ac:inkMkLst>
        </pc:inkChg>
        <pc:inkChg chg="add del mod">
          <ac:chgData name="Ivo Bonfanti" userId="5f63cc5bd5763d56" providerId="LiveId" clId="{875B5074-4B89-4E23-ADDD-08364FBD9A80}" dt="2024-03-20T14:50:18.294" v="19140"/>
          <ac:inkMkLst>
            <pc:docMk/>
            <pc:sldMk cId="1713235460" sldId="269"/>
            <ac:inkMk id="3" creationId="{DAB378E5-E743-D877-BBA4-29DDCA136A73}"/>
          </ac:inkMkLst>
        </pc:inkChg>
        <pc:cxnChg chg="add del mod">
          <ac:chgData name="Ivo Bonfanti" userId="5f63cc5bd5763d56" providerId="LiveId" clId="{875B5074-4B89-4E23-ADDD-08364FBD9A80}" dt="2024-03-20T14:50:20.769" v="19141" actId="478"/>
          <ac:cxnSpMkLst>
            <pc:docMk/>
            <pc:sldMk cId="1713235460" sldId="269"/>
            <ac:cxnSpMk id="14" creationId="{B32B4DCB-A57B-D1CA-3E0E-13023679AC0B}"/>
          </ac:cxnSpMkLst>
        </pc:cxnChg>
        <pc:cxnChg chg="add del mod">
          <ac:chgData name="Ivo Bonfanti" userId="5f63cc5bd5763d56" providerId="LiveId" clId="{875B5074-4B89-4E23-ADDD-08364FBD9A80}" dt="2024-03-16T16:32:47.810" v="13331" actId="478"/>
          <ac:cxnSpMkLst>
            <pc:docMk/>
            <pc:sldMk cId="1713235460" sldId="269"/>
            <ac:cxnSpMk id="31" creationId="{95B5B4F8-69BE-C9E3-2970-6435AEE2EEF8}"/>
          </ac:cxnSpMkLst>
        </pc:cxnChg>
        <pc:cxnChg chg="add mod">
          <ac:chgData name="Ivo Bonfanti" userId="5f63cc5bd5763d56" providerId="LiveId" clId="{875B5074-4B89-4E23-ADDD-08364FBD9A80}" dt="2024-03-20T14:54:55.441" v="19198" actId="1076"/>
          <ac:cxnSpMkLst>
            <pc:docMk/>
            <pc:sldMk cId="1713235460" sldId="269"/>
            <ac:cxnSpMk id="39" creationId="{0AD676EE-BB2C-BEC5-86FE-04C7049895DA}"/>
          </ac:cxnSpMkLst>
        </pc:cxnChg>
        <pc:cxnChg chg="add del mod">
          <ac:chgData name="Ivo Bonfanti" userId="5f63cc5bd5763d56" providerId="LiveId" clId="{875B5074-4B89-4E23-ADDD-08364FBD9A80}" dt="2024-03-16T16:47:44.582" v="13524" actId="478"/>
          <ac:cxnSpMkLst>
            <pc:docMk/>
            <pc:sldMk cId="1713235460" sldId="269"/>
            <ac:cxnSpMk id="43" creationId="{BE8B0672-5F14-72B5-DAFC-BB90EEE67E78}"/>
          </ac:cxnSpMkLst>
        </pc:cxnChg>
        <pc:cxnChg chg="add del mod">
          <ac:chgData name="Ivo Bonfanti" userId="5f63cc5bd5763d56" providerId="LiveId" clId="{875B5074-4B89-4E23-ADDD-08364FBD9A80}" dt="2024-03-16T16:47:46.314" v="13525" actId="478"/>
          <ac:cxnSpMkLst>
            <pc:docMk/>
            <pc:sldMk cId="1713235460" sldId="269"/>
            <ac:cxnSpMk id="48" creationId="{E6A55CC7-2D96-2B2E-3C40-514B0A4F2516}"/>
          </ac:cxnSpMkLst>
        </pc:cxnChg>
        <pc:cxnChg chg="add del mod">
          <ac:chgData name="Ivo Bonfanti" userId="5f63cc5bd5763d56" providerId="LiveId" clId="{875B5074-4B89-4E23-ADDD-08364FBD9A80}" dt="2024-03-16T16:49:08.337" v="13530" actId="478"/>
          <ac:cxnSpMkLst>
            <pc:docMk/>
            <pc:sldMk cId="1713235460" sldId="269"/>
            <ac:cxnSpMk id="55" creationId="{410CE926-39A0-A857-8AFA-0E663D6FE98B}"/>
          </ac:cxnSpMkLst>
        </pc:cxnChg>
        <pc:cxnChg chg="add mod">
          <ac:chgData name="Ivo Bonfanti" userId="5f63cc5bd5763d56" providerId="LiveId" clId="{875B5074-4B89-4E23-ADDD-08364FBD9A80}" dt="2024-03-20T14:56:23.640" v="19217" actId="1076"/>
          <ac:cxnSpMkLst>
            <pc:docMk/>
            <pc:sldMk cId="1713235460" sldId="269"/>
            <ac:cxnSpMk id="76" creationId="{DB2F007F-953D-BD5C-77B4-C17C5E6B8B59}"/>
          </ac:cxnSpMkLst>
        </pc:cxnChg>
        <pc:cxnChg chg="add mod">
          <ac:chgData name="Ivo Bonfanti" userId="5f63cc5bd5763d56" providerId="LiveId" clId="{875B5074-4B89-4E23-ADDD-08364FBD9A80}" dt="2024-03-20T14:57:00.214" v="19227" actId="14100"/>
          <ac:cxnSpMkLst>
            <pc:docMk/>
            <pc:sldMk cId="1713235460" sldId="269"/>
            <ac:cxnSpMk id="78" creationId="{C3C6DB67-318C-1163-5218-5B9DADFBA1CA}"/>
          </ac:cxnSpMkLst>
        </pc:cxnChg>
        <pc:cxnChg chg="add del mod">
          <ac:chgData name="Ivo Bonfanti" userId="5f63cc5bd5763d56" providerId="LiveId" clId="{875B5074-4B89-4E23-ADDD-08364FBD9A80}" dt="2024-03-16T16:50:25.616" v="13545" actId="478"/>
          <ac:cxnSpMkLst>
            <pc:docMk/>
            <pc:sldMk cId="1713235460" sldId="269"/>
            <ac:cxnSpMk id="83" creationId="{00910C91-64BE-2124-EC6C-F6798053155A}"/>
          </ac:cxnSpMkLst>
        </pc:cxnChg>
        <pc:cxnChg chg="add mod">
          <ac:chgData name="Ivo Bonfanti" userId="5f63cc5bd5763d56" providerId="LiveId" clId="{875B5074-4B89-4E23-ADDD-08364FBD9A80}" dt="2024-03-20T14:57:53.621" v="19235" actId="1076"/>
          <ac:cxnSpMkLst>
            <pc:docMk/>
            <pc:sldMk cId="1713235460" sldId="269"/>
            <ac:cxnSpMk id="89" creationId="{8E35CAF9-FED8-BE62-3569-0B77E8325C09}"/>
          </ac:cxnSpMkLst>
        </pc:cxnChg>
      </pc:sldChg>
      <pc:sldChg chg="addSp delSp modSp mod ord">
        <pc:chgData name="Ivo Bonfanti" userId="5f63cc5bd5763d56" providerId="LiveId" clId="{875B5074-4B89-4E23-ADDD-08364FBD9A80}" dt="2024-03-20T15:50:26.750" v="19609" actId="20577"/>
        <pc:sldMkLst>
          <pc:docMk/>
          <pc:sldMk cId="3892812070" sldId="270"/>
        </pc:sldMkLst>
        <pc:spChg chg="mod">
          <ac:chgData name="Ivo Bonfanti" userId="5f63cc5bd5763d56" providerId="LiveId" clId="{875B5074-4B89-4E23-ADDD-08364FBD9A80}" dt="2024-03-20T15:50:26.750" v="19609" actId="20577"/>
          <ac:spMkLst>
            <pc:docMk/>
            <pc:sldMk cId="3892812070" sldId="270"/>
            <ac:spMk id="7" creationId="{01F8F475-31BC-82CF-C205-D1C3769733AB}"/>
          </ac:spMkLst>
        </pc:spChg>
        <pc:grpChg chg="del mod">
          <ac:chgData name="Ivo Bonfanti" userId="5f63cc5bd5763d56" providerId="LiveId" clId="{875B5074-4B89-4E23-ADDD-08364FBD9A80}" dt="2024-03-20T14:59:45.169" v="19246"/>
          <ac:grpSpMkLst>
            <pc:docMk/>
            <pc:sldMk cId="3892812070" sldId="270"/>
            <ac:grpSpMk id="5" creationId="{E90BCB95-1141-3BB4-C678-A3C35196E37D}"/>
          </ac:grpSpMkLst>
        </pc:grpChg>
        <pc:grpChg chg="del mod">
          <ac:chgData name="Ivo Bonfanti" userId="5f63cc5bd5763d56" providerId="LiveId" clId="{875B5074-4B89-4E23-ADDD-08364FBD9A80}" dt="2024-03-20T15:00:01.565" v="19265"/>
          <ac:grpSpMkLst>
            <pc:docMk/>
            <pc:sldMk cId="3892812070" sldId="270"/>
            <ac:grpSpMk id="23" creationId="{05CA7A62-7C14-4619-49BE-222AF7DB996B}"/>
          </ac:grpSpMkLst>
        </pc:grpChg>
        <pc:grpChg chg="del mod">
          <ac:chgData name="Ivo Bonfanti" userId="5f63cc5bd5763d56" providerId="LiveId" clId="{875B5074-4B89-4E23-ADDD-08364FBD9A80}" dt="2024-03-20T15:00:01.563" v="19257"/>
          <ac:grpSpMkLst>
            <pc:docMk/>
            <pc:sldMk cId="3892812070" sldId="270"/>
            <ac:grpSpMk id="30" creationId="{15514AAB-2A1C-91D6-7887-B3DB25156A0D}"/>
          </ac:grpSpMkLst>
        </pc:grpChg>
        <pc:inkChg chg="add del mod">
          <ac:chgData name="Ivo Bonfanti" userId="5f63cc5bd5763d56" providerId="LiveId" clId="{875B5074-4B89-4E23-ADDD-08364FBD9A80}" dt="2024-03-20T14:59:45.171" v="19247"/>
          <ac:inkMkLst>
            <pc:docMk/>
            <pc:sldMk cId="3892812070" sldId="270"/>
            <ac:inkMk id="2" creationId="{59F79DB8-F9DC-A187-2EB1-482165FC55CE}"/>
          </ac:inkMkLst>
        </pc:inkChg>
        <pc:inkChg chg="add del mod">
          <ac:chgData name="Ivo Bonfanti" userId="5f63cc5bd5763d56" providerId="LiveId" clId="{875B5074-4B89-4E23-ADDD-08364FBD9A80}" dt="2024-03-20T14:59:45.169" v="19246"/>
          <ac:inkMkLst>
            <pc:docMk/>
            <pc:sldMk cId="3892812070" sldId="270"/>
            <ac:inkMk id="3" creationId="{C695E9B2-0023-E034-95CF-4D0AA11837E1}"/>
          </ac:inkMkLst>
        </pc:inkChg>
        <pc:inkChg chg="add del mod">
          <ac:chgData name="Ivo Bonfanti" userId="5f63cc5bd5763d56" providerId="LiveId" clId="{875B5074-4B89-4E23-ADDD-08364FBD9A80}" dt="2024-03-20T15:00:01.567" v="19266"/>
          <ac:inkMkLst>
            <pc:docMk/>
            <pc:sldMk cId="3892812070" sldId="270"/>
            <ac:inkMk id="8" creationId="{68706DB4-8256-E937-24D6-E895DC8BE0F5}"/>
          </ac:inkMkLst>
        </pc:inkChg>
        <pc:inkChg chg="add del mod">
          <ac:chgData name="Ivo Bonfanti" userId="5f63cc5bd5763d56" providerId="LiveId" clId="{875B5074-4B89-4E23-ADDD-08364FBD9A80}" dt="2024-03-20T15:00:01.563" v="19259"/>
          <ac:inkMkLst>
            <pc:docMk/>
            <pc:sldMk cId="3892812070" sldId="270"/>
            <ac:inkMk id="9" creationId="{88F0F37B-D8A8-AE91-29DB-FB46B885EE8D}"/>
          </ac:inkMkLst>
        </pc:inkChg>
        <pc:inkChg chg="add del mod">
          <ac:chgData name="Ivo Bonfanti" userId="5f63cc5bd5763d56" providerId="LiveId" clId="{875B5074-4B89-4E23-ADDD-08364FBD9A80}" dt="2024-03-20T15:00:01.562" v="19253"/>
          <ac:inkMkLst>
            <pc:docMk/>
            <pc:sldMk cId="3892812070" sldId="270"/>
            <ac:inkMk id="10" creationId="{5B8C459A-5885-26D8-04FF-CA27FB2D9AD7}"/>
          </ac:inkMkLst>
        </pc:inkChg>
        <pc:inkChg chg="add del mod">
          <ac:chgData name="Ivo Bonfanti" userId="5f63cc5bd5763d56" providerId="LiveId" clId="{875B5074-4B89-4E23-ADDD-08364FBD9A80}" dt="2024-03-20T15:00:01.564" v="19263"/>
          <ac:inkMkLst>
            <pc:docMk/>
            <pc:sldMk cId="3892812070" sldId="270"/>
            <ac:inkMk id="12" creationId="{468B7447-2B4B-C908-CD68-7FB4C2CB0FE4}"/>
          </ac:inkMkLst>
        </pc:inkChg>
        <pc:inkChg chg="add del mod">
          <ac:chgData name="Ivo Bonfanti" userId="5f63cc5bd5763d56" providerId="LiveId" clId="{875B5074-4B89-4E23-ADDD-08364FBD9A80}" dt="2024-03-20T15:00:01.565" v="19265"/>
          <ac:inkMkLst>
            <pc:docMk/>
            <pc:sldMk cId="3892812070" sldId="270"/>
            <ac:inkMk id="14" creationId="{88C12E3A-1E90-9177-B1E2-26BA190717E6}"/>
          </ac:inkMkLst>
        </pc:inkChg>
        <pc:inkChg chg="add del mod">
          <ac:chgData name="Ivo Bonfanti" userId="5f63cc5bd5763d56" providerId="LiveId" clId="{875B5074-4B89-4E23-ADDD-08364FBD9A80}" dt="2024-03-20T15:00:01.563" v="19260"/>
          <ac:inkMkLst>
            <pc:docMk/>
            <pc:sldMk cId="3892812070" sldId="270"/>
            <ac:inkMk id="15" creationId="{4A76075F-F33F-AFDD-A65C-6114B77D4394}"/>
          </ac:inkMkLst>
        </pc:inkChg>
        <pc:inkChg chg="add del mod">
          <ac:chgData name="Ivo Bonfanti" userId="5f63cc5bd5763d56" providerId="LiveId" clId="{875B5074-4B89-4E23-ADDD-08364FBD9A80}" dt="2024-03-20T15:00:01.564" v="19264"/>
          <ac:inkMkLst>
            <pc:docMk/>
            <pc:sldMk cId="3892812070" sldId="270"/>
            <ac:inkMk id="16" creationId="{7F9020A2-E79E-0F28-24D1-740665B5D4D3}"/>
          </ac:inkMkLst>
        </pc:inkChg>
        <pc:inkChg chg="add del mod">
          <ac:chgData name="Ivo Bonfanti" userId="5f63cc5bd5763d56" providerId="LiveId" clId="{875B5074-4B89-4E23-ADDD-08364FBD9A80}" dt="2024-03-20T15:00:01.562" v="19256"/>
          <ac:inkMkLst>
            <pc:docMk/>
            <pc:sldMk cId="3892812070" sldId="270"/>
            <ac:inkMk id="17" creationId="{7F996D69-D672-9DF8-A7B4-98745BA439C1}"/>
          </ac:inkMkLst>
        </pc:inkChg>
        <pc:inkChg chg="add del mod">
          <ac:chgData name="Ivo Bonfanti" userId="5f63cc5bd5763d56" providerId="LiveId" clId="{875B5074-4B89-4E23-ADDD-08364FBD9A80}" dt="2024-03-20T15:00:01.563" v="19262"/>
          <ac:inkMkLst>
            <pc:docMk/>
            <pc:sldMk cId="3892812070" sldId="270"/>
            <ac:inkMk id="18" creationId="{8B921E7F-6E89-B9EE-4D91-0FF3B1EB38CF}"/>
          </ac:inkMkLst>
        </pc:inkChg>
        <pc:inkChg chg="add del mod">
          <ac:chgData name="Ivo Bonfanti" userId="5f63cc5bd5763d56" providerId="LiveId" clId="{875B5074-4B89-4E23-ADDD-08364FBD9A80}" dt="2024-03-20T15:00:01.561" v="19249"/>
          <ac:inkMkLst>
            <pc:docMk/>
            <pc:sldMk cId="3892812070" sldId="270"/>
            <ac:inkMk id="19" creationId="{6E07B5C9-ECEC-9776-E0F0-F89CDB2A7118}"/>
          </ac:inkMkLst>
        </pc:inkChg>
        <pc:inkChg chg="add del mod">
          <ac:chgData name="Ivo Bonfanti" userId="5f63cc5bd5763d56" providerId="LiveId" clId="{875B5074-4B89-4E23-ADDD-08364FBD9A80}" dt="2024-03-20T15:00:01.561" v="19250"/>
          <ac:inkMkLst>
            <pc:docMk/>
            <pc:sldMk cId="3892812070" sldId="270"/>
            <ac:inkMk id="20" creationId="{F88ABDAC-AD17-6A79-D0C1-C254C65C7725}"/>
          </ac:inkMkLst>
        </pc:inkChg>
        <pc:inkChg chg="add del mod">
          <ac:chgData name="Ivo Bonfanti" userId="5f63cc5bd5763d56" providerId="LiveId" clId="{875B5074-4B89-4E23-ADDD-08364FBD9A80}" dt="2024-03-20T15:00:01.563" v="19261"/>
          <ac:inkMkLst>
            <pc:docMk/>
            <pc:sldMk cId="3892812070" sldId="270"/>
            <ac:inkMk id="21" creationId="{4C30C8C5-B863-9C0F-98AD-D1B405A4428C}"/>
          </ac:inkMkLst>
        </pc:inkChg>
        <pc:inkChg chg="add del mod">
          <ac:chgData name="Ivo Bonfanti" userId="5f63cc5bd5763d56" providerId="LiveId" clId="{875B5074-4B89-4E23-ADDD-08364FBD9A80}" dt="2024-03-20T15:00:01.562" v="19254"/>
          <ac:inkMkLst>
            <pc:docMk/>
            <pc:sldMk cId="3892812070" sldId="270"/>
            <ac:inkMk id="22" creationId="{1CC7DB6E-38FA-49D4-4654-4512BFAB231C}"/>
          </ac:inkMkLst>
        </pc:inkChg>
        <pc:inkChg chg="add del mod">
          <ac:chgData name="Ivo Bonfanti" userId="5f63cc5bd5763d56" providerId="LiveId" clId="{875B5074-4B89-4E23-ADDD-08364FBD9A80}" dt="2024-03-20T15:00:01.562" v="19255"/>
          <ac:inkMkLst>
            <pc:docMk/>
            <pc:sldMk cId="3892812070" sldId="270"/>
            <ac:inkMk id="24" creationId="{784D78E4-2FDA-1A74-4742-5A491E2D5E75}"/>
          </ac:inkMkLst>
        </pc:inkChg>
        <pc:inkChg chg="add del mod">
          <ac:chgData name="Ivo Bonfanti" userId="5f63cc5bd5763d56" providerId="LiveId" clId="{875B5074-4B89-4E23-ADDD-08364FBD9A80}" dt="2024-03-20T15:00:01.563" v="19257"/>
          <ac:inkMkLst>
            <pc:docMk/>
            <pc:sldMk cId="3892812070" sldId="270"/>
            <ac:inkMk id="25" creationId="{8B5D1225-5721-7E76-D1F3-C91605E36584}"/>
          </ac:inkMkLst>
        </pc:inkChg>
        <pc:inkChg chg="add del mod">
          <ac:chgData name="Ivo Bonfanti" userId="5f63cc5bd5763d56" providerId="LiveId" clId="{875B5074-4B89-4E23-ADDD-08364FBD9A80}" dt="2024-03-20T15:00:01.561" v="19251"/>
          <ac:inkMkLst>
            <pc:docMk/>
            <pc:sldMk cId="3892812070" sldId="270"/>
            <ac:inkMk id="26" creationId="{6717F380-67E1-9CD1-A7B0-51646CA45B3B}"/>
          </ac:inkMkLst>
        </pc:inkChg>
        <pc:inkChg chg="add del mod">
          <ac:chgData name="Ivo Bonfanti" userId="5f63cc5bd5763d56" providerId="LiveId" clId="{875B5074-4B89-4E23-ADDD-08364FBD9A80}" dt="2024-03-20T15:00:01.563" v="19258"/>
          <ac:inkMkLst>
            <pc:docMk/>
            <pc:sldMk cId="3892812070" sldId="270"/>
            <ac:inkMk id="27" creationId="{30C69C64-4887-B8C1-EA29-B90711CABC83}"/>
          </ac:inkMkLst>
        </pc:inkChg>
        <pc:inkChg chg="add del mod">
          <ac:chgData name="Ivo Bonfanti" userId="5f63cc5bd5763d56" providerId="LiveId" clId="{875B5074-4B89-4E23-ADDD-08364FBD9A80}" dt="2024-03-20T15:00:01.561" v="19252"/>
          <ac:inkMkLst>
            <pc:docMk/>
            <pc:sldMk cId="3892812070" sldId="270"/>
            <ac:inkMk id="28" creationId="{CB8AD760-4619-18D8-2C27-77BEB0CE2E6D}"/>
          </ac:inkMkLst>
        </pc:inkChg>
        <pc:inkChg chg="add del mod">
          <ac:chgData name="Ivo Bonfanti" userId="5f63cc5bd5763d56" providerId="LiveId" clId="{875B5074-4B89-4E23-ADDD-08364FBD9A80}" dt="2024-03-20T15:00:01.559" v="19248"/>
          <ac:inkMkLst>
            <pc:docMk/>
            <pc:sldMk cId="3892812070" sldId="270"/>
            <ac:inkMk id="29" creationId="{B0258420-CB4D-B538-D919-B34CC54F49FC}"/>
          </ac:inkMkLst>
        </pc:inkChg>
      </pc:sldChg>
      <pc:sldChg chg="addSp delSp modSp mod">
        <pc:chgData name="Ivo Bonfanti" userId="5f63cc5bd5763d56" providerId="LiveId" clId="{875B5074-4B89-4E23-ADDD-08364FBD9A80}" dt="2024-03-25T11:16:56.945" v="20066"/>
        <pc:sldMkLst>
          <pc:docMk/>
          <pc:sldMk cId="1682281905" sldId="271"/>
        </pc:sldMkLst>
        <pc:spChg chg="mod">
          <ac:chgData name="Ivo Bonfanti" userId="5f63cc5bd5763d56" providerId="LiveId" clId="{875B5074-4B89-4E23-ADDD-08364FBD9A80}" dt="2024-03-20T15:21:38.788" v="19374" actId="14100"/>
          <ac:spMkLst>
            <pc:docMk/>
            <pc:sldMk cId="1682281905" sldId="271"/>
            <ac:spMk id="6" creationId="{0396AE8F-2FB5-44D1-E31B-251E027EE265}"/>
          </ac:spMkLst>
        </pc:spChg>
        <pc:spChg chg="mod">
          <ac:chgData name="Ivo Bonfanti" userId="5f63cc5bd5763d56" providerId="LiveId" clId="{875B5074-4B89-4E23-ADDD-08364FBD9A80}" dt="2024-03-20T15:39:11.112" v="19509" actId="1076"/>
          <ac:spMkLst>
            <pc:docMk/>
            <pc:sldMk cId="1682281905" sldId="271"/>
            <ac:spMk id="11" creationId="{4A59492E-A6B1-5015-94F6-71BE44F9B646}"/>
          </ac:spMkLst>
        </pc:spChg>
        <pc:spChg chg="mod">
          <ac:chgData name="Ivo Bonfanti" userId="5f63cc5bd5763d56" providerId="LiveId" clId="{875B5074-4B89-4E23-ADDD-08364FBD9A80}" dt="2024-03-20T17:22:18.451" v="19836" actId="1076"/>
          <ac:spMkLst>
            <pc:docMk/>
            <pc:sldMk cId="1682281905" sldId="271"/>
            <ac:spMk id="12" creationId="{2A38ED6E-3180-BAEF-C13B-2A6F7D127176}"/>
          </ac:spMkLst>
        </pc:spChg>
        <pc:spChg chg="mod">
          <ac:chgData name="Ivo Bonfanti" userId="5f63cc5bd5763d56" providerId="LiveId" clId="{875B5074-4B89-4E23-ADDD-08364FBD9A80}" dt="2024-03-20T15:23:33.988" v="19389" actId="1076"/>
          <ac:spMkLst>
            <pc:docMk/>
            <pc:sldMk cId="1682281905" sldId="271"/>
            <ac:spMk id="31" creationId="{D93B5682-816E-75A6-A313-E8DDB0240327}"/>
          </ac:spMkLst>
        </pc:spChg>
        <pc:spChg chg="mod">
          <ac:chgData name="Ivo Bonfanti" userId="5f63cc5bd5763d56" providerId="LiveId" clId="{875B5074-4B89-4E23-ADDD-08364FBD9A80}" dt="2024-03-20T15:23:33.988" v="19389" actId="1076"/>
          <ac:spMkLst>
            <pc:docMk/>
            <pc:sldMk cId="1682281905" sldId="271"/>
            <ac:spMk id="34" creationId="{C92AD4FD-7D57-9CC4-B3F6-4121F84A6625}"/>
          </ac:spMkLst>
        </pc:spChg>
        <pc:spChg chg="mod">
          <ac:chgData name="Ivo Bonfanti" userId="5f63cc5bd5763d56" providerId="LiveId" clId="{875B5074-4B89-4E23-ADDD-08364FBD9A80}" dt="2024-03-20T17:22:30.505" v="19838" actId="1076"/>
          <ac:spMkLst>
            <pc:docMk/>
            <pc:sldMk cId="1682281905" sldId="271"/>
            <ac:spMk id="35" creationId="{D840701E-6BF5-1796-0C2F-7FAC907D2382}"/>
          </ac:spMkLst>
        </pc:spChg>
        <pc:spChg chg="del mod">
          <ac:chgData name="Ivo Bonfanti" userId="5f63cc5bd5763d56" providerId="LiveId" clId="{875B5074-4B89-4E23-ADDD-08364FBD9A80}" dt="2024-03-20T17:18:57.902" v="19812" actId="21"/>
          <ac:spMkLst>
            <pc:docMk/>
            <pc:sldMk cId="1682281905" sldId="271"/>
            <ac:spMk id="36" creationId="{78ACE8A8-1993-3180-B5D5-CB88923B4A4D}"/>
          </ac:spMkLst>
        </pc:spChg>
        <pc:spChg chg="mod">
          <ac:chgData name="Ivo Bonfanti" userId="5f63cc5bd5763d56" providerId="LiveId" clId="{875B5074-4B89-4E23-ADDD-08364FBD9A80}" dt="2024-03-20T15:23:33.988" v="19389" actId="1076"/>
          <ac:spMkLst>
            <pc:docMk/>
            <pc:sldMk cId="1682281905" sldId="271"/>
            <ac:spMk id="38" creationId="{32557D76-1A31-0B6F-72AA-F222B2BAB07E}"/>
          </ac:spMkLst>
        </pc:spChg>
        <pc:spChg chg="mod">
          <ac:chgData name="Ivo Bonfanti" userId="5f63cc5bd5763d56" providerId="LiveId" clId="{875B5074-4B89-4E23-ADDD-08364FBD9A80}" dt="2024-03-20T15:23:33.988" v="19389" actId="1076"/>
          <ac:spMkLst>
            <pc:docMk/>
            <pc:sldMk cId="1682281905" sldId="271"/>
            <ac:spMk id="39" creationId="{506FACA9-AA9A-2BE3-74F1-414387565984}"/>
          </ac:spMkLst>
        </pc:spChg>
        <pc:spChg chg="mod">
          <ac:chgData name="Ivo Bonfanti" userId="5f63cc5bd5763d56" providerId="LiveId" clId="{875B5074-4B89-4E23-ADDD-08364FBD9A80}" dt="2024-03-20T15:23:33.988" v="19389" actId="1076"/>
          <ac:spMkLst>
            <pc:docMk/>
            <pc:sldMk cId="1682281905" sldId="271"/>
            <ac:spMk id="40" creationId="{6A053206-AE00-E492-0842-F92F829333B0}"/>
          </ac:spMkLst>
        </pc:spChg>
        <pc:spChg chg="mod">
          <ac:chgData name="Ivo Bonfanti" userId="5f63cc5bd5763d56" providerId="LiveId" clId="{875B5074-4B89-4E23-ADDD-08364FBD9A80}" dt="2024-03-20T15:23:33.988" v="19389" actId="1076"/>
          <ac:spMkLst>
            <pc:docMk/>
            <pc:sldMk cId="1682281905" sldId="271"/>
            <ac:spMk id="41" creationId="{D706FEAA-0DB6-CEFF-A8C1-869342E77804}"/>
          </ac:spMkLst>
        </pc:spChg>
        <pc:spChg chg="mod">
          <ac:chgData name="Ivo Bonfanti" userId="5f63cc5bd5763d56" providerId="LiveId" clId="{875B5074-4B89-4E23-ADDD-08364FBD9A80}" dt="2024-03-20T17:22:53.858" v="19841" actId="1076"/>
          <ac:spMkLst>
            <pc:docMk/>
            <pc:sldMk cId="1682281905" sldId="271"/>
            <ac:spMk id="45" creationId="{890E6EEB-83D7-FB2B-E704-0B16C013E55F}"/>
          </ac:spMkLst>
        </pc:spChg>
        <pc:spChg chg="del mod">
          <ac:chgData name="Ivo Bonfanti" userId="5f63cc5bd5763d56" providerId="LiveId" clId="{875B5074-4B89-4E23-ADDD-08364FBD9A80}" dt="2024-03-20T15:32:27.640" v="19454" actId="478"/>
          <ac:spMkLst>
            <pc:docMk/>
            <pc:sldMk cId="1682281905" sldId="271"/>
            <ac:spMk id="50" creationId="{2524E4E1-D1C4-6D90-E177-38551A8B56E7}"/>
          </ac:spMkLst>
        </pc:spChg>
        <pc:spChg chg="mod">
          <ac:chgData name="Ivo Bonfanti" userId="5f63cc5bd5763d56" providerId="LiveId" clId="{875B5074-4B89-4E23-ADDD-08364FBD9A80}" dt="2024-03-20T17:19:34.555" v="19817" actId="1076"/>
          <ac:spMkLst>
            <pc:docMk/>
            <pc:sldMk cId="1682281905" sldId="271"/>
            <ac:spMk id="51" creationId="{1932A230-FCC9-E24A-1279-2FBCB0664E99}"/>
          </ac:spMkLst>
        </pc:spChg>
        <pc:spChg chg="del">
          <ac:chgData name="Ivo Bonfanti" userId="5f63cc5bd5763d56" providerId="LiveId" clId="{875B5074-4B89-4E23-ADDD-08364FBD9A80}" dt="2024-03-20T15:22:46.377" v="19380" actId="478"/>
          <ac:spMkLst>
            <pc:docMk/>
            <pc:sldMk cId="1682281905" sldId="271"/>
            <ac:spMk id="68" creationId="{A2D8A0EA-B2B6-A30C-1AA6-6F8CA835BA56}"/>
          </ac:spMkLst>
        </pc:spChg>
        <pc:spChg chg="add mod">
          <ac:chgData name="Ivo Bonfanti" userId="5f63cc5bd5763d56" providerId="LiveId" clId="{875B5074-4B89-4E23-ADDD-08364FBD9A80}" dt="2024-03-20T15:31:05.827" v="19445" actId="1076"/>
          <ac:spMkLst>
            <pc:docMk/>
            <pc:sldMk cId="1682281905" sldId="271"/>
            <ac:spMk id="75" creationId="{18FB902F-98C8-9BE4-0C0F-35D8A1EFFCD1}"/>
          </ac:spMkLst>
        </pc:spChg>
        <pc:spChg chg="add del mod">
          <ac:chgData name="Ivo Bonfanti" userId="5f63cc5bd5763d56" providerId="LiveId" clId="{875B5074-4B89-4E23-ADDD-08364FBD9A80}" dt="2024-03-20T17:18:57.902" v="19812" actId="21"/>
          <ac:spMkLst>
            <pc:docMk/>
            <pc:sldMk cId="1682281905" sldId="271"/>
            <ac:spMk id="76" creationId="{2088A0FD-2446-A41C-065E-1B66AC567EC2}"/>
          </ac:spMkLst>
        </pc:spChg>
        <pc:spChg chg="add mod">
          <ac:chgData name="Ivo Bonfanti" userId="5f63cc5bd5763d56" providerId="LiveId" clId="{875B5074-4B89-4E23-ADDD-08364FBD9A80}" dt="2024-03-20T17:20:14.420" v="19818" actId="1076"/>
          <ac:spMkLst>
            <pc:docMk/>
            <pc:sldMk cId="1682281905" sldId="271"/>
            <ac:spMk id="77" creationId="{7E80918A-2CAA-07A8-0D03-023849FD4E53}"/>
          </ac:spMkLst>
        </pc:spChg>
        <pc:spChg chg="add del mod">
          <ac:chgData name="Ivo Bonfanti" userId="5f63cc5bd5763d56" providerId="LiveId" clId="{875B5074-4B89-4E23-ADDD-08364FBD9A80}" dt="2024-03-20T15:36:21.294" v="19492" actId="478"/>
          <ac:spMkLst>
            <pc:docMk/>
            <pc:sldMk cId="1682281905" sldId="271"/>
            <ac:spMk id="81" creationId="{DFC73125-D23D-98AE-97D9-B5182AF6BE5F}"/>
          </ac:spMkLst>
        </pc:spChg>
        <pc:spChg chg="add del mod">
          <ac:chgData name="Ivo Bonfanti" userId="5f63cc5bd5763d56" providerId="LiveId" clId="{875B5074-4B89-4E23-ADDD-08364FBD9A80}" dt="2024-03-20T15:45:13.497" v="19548" actId="478"/>
          <ac:spMkLst>
            <pc:docMk/>
            <pc:sldMk cId="1682281905" sldId="271"/>
            <ac:spMk id="82" creationId="{98CD99D7-1230-7F9A-1579-C7ED715ADA9D}"/>
          </ac:spMkLst>
        </pc:spChg>
        <pc:spChg chg="add del mod">
          <ac:chgData name="Ivo Bonfanti" userId="5f63cc5bd5763d56" providerId="LiveId" clId="{875B5074-4B89-4E23-ADDD-08364FBD9A80}" dt="2024-03-20T15:44:16.070" v="19539" actId="478"/>
          <ac:spMkLst>
            <pc:docMk/>
            <pc:sldMk cId="1682281905" sldId="271"/>
            <ac:spMk id="83" creationId="{7E780269-BB1F-BF9B-F75C-0B588DD95997}"/>
          </ac:spMkLst>
        </pc:spChg>
        <pc:spChg chg="add del">
          <ac:chgData name="Ivo Bonfanti" userId="5f63cc5bd5763d56" providerId="LiveId" clId="{875B5074-4B89-4E23-ADDD-08364FBD9A80}" dt="2024-03-20T15:36:45.637" v="19495" actId="478"/>
          <ac:spMkLst>
            <pc:docMk/>
            <pc:sldMk cId="1682281905" sldId="271"/>
            <ac:spMk id="84" creationId="{64A51937-0B53-EB47-19E8-AFC23ECDEEC3}"/>
          </ac:spMkLst>
        </pc:spChg>
        <pc:spChg chg="add del mod">
          <ac:chgData name="Ivo Bonfanti" userId="5f63cc5bd5763d56" providerId="LiveId" clId="{875B5074-4B89-4E23-ADDD-08364FBD9A80}" dt="2024-03-20T17:23:12.960" v="19842" actId="478"/>
          <ac:spMkLst>
            <pc:docMk/>
            <pc:sldMk cId="1682281905" sldId="271"/>
            <ac:spMk id="123" creationId="{9FECE33F-0869-56A2-0D5C-BA44334E456B}"/>
          </ac:spMkLst>
        </pc:spChg>
        <pc:spChg chg="add del mod">
          <ac:chgData name="Ivo Bonfanti" userId="5f63cc5bd5763d56" providerId="LiveId" clId="{875B5074-4B89-4E23-ADDD-08364FBD9A80}" dt="2024-03-20T17:20:39.664" v="19821" actId="21"/>
          <ac:spMkLst>
            <pc:docMk/>
            <pc:sldMk cId="1682281905" sldId="271"/>
            <ac:spMk id="130" creationId="{78ACE8A8-1993-3180-B5D5-CB88923B4A4D}"/>
          </ac:spMkLst>
        </pc:spChg>
        <pc:spChg chg="add mod">
          <ac:chgData name="Ivo Bonfanti" userId="5f63cc5bd5763d56" providerId="LiveId" clId="{875B5074-4B89-4E23-ADDD-08364FBD9A80}" dt="2024-03-20T17:20:34.576" v="19820" actId="1076"/>
          <ac:spMkLst>
            <pc:docMk/>
            <pc:sldMk cId="1682281905" sldId="271"/>
            <ac:spMk id="131" creationId="{2088A0FD-2446-A41C-065E-1B66AC567EC2}"/>
          </ac:spMkLst>
        </pc:spChg>
        <pc:spChg chg="add mod">
          <ac:chgData name="Ivo Bonfanti" userId="5f63cc5bd5763d56" providerId="LiveId" clId="{875B5074-4B89-4E23-ADDD-08364FBD9A80}" dt="2024-03-20T17:22:44.735" v="19840" actId="1076"/>
          <ac:spMkLst>
            <pc:docMk/>
            <pc:sldMk cId="1682281905" sldId="271"/>
            <ac:spMk id="132" creationId="{78ACE8A8-1993-3180-B5D5-CB88923B4A4D}"/>
          </ac:spMkLst>
        </pc:spChg>
        <pc:grpChg chg="mod">
          <ac:chgData name="Ivo Bonfanti" userId="5f63cc5bd5763d56" providerId="LiveId" clId="{875B5074-4B89-4E23-ADDD-08364FBD9A80}" dt="2024-03-25T11:16:49.724" v="20058"/>
          <ac:grpSpMkLst>
            <pc:docMk/>
            <pc:sldMk cId="1682281905" sldId="271"/>
            <ac:grpSpMk id="17" creationId="{6B3BFD89-7F3E-8C98-7435-E934C19F14B9}"/>
          </ac:grpSpMkLst>
        </pc:grpChg>
        <pc:grpChg chg="del mod">
          <ac:chgData name="Ivo Bonfanti" userId="5f63cc5bd5763d56" providerId="LiveId" clId="{875B5074-4B89-4E23-ADDD-08364FBD9A80}" dt="2024-03-25T11:16:56.945" v="20066"/>
          <ac:grpSpMkLst>
            <pc:docMk/>
            <pc:sldMk cId="1682281905" sldId="271"/>
            <ac:grpSpMk id="32" creationId="{C76DDEE9-9EFA-CAC3-7EFE-61C7FDE1F85D}"/>
          </ac:grpSpMkLst>
        </pc:grpChg>
        <pc:grpChg chg="mod">
          <ac:chgData name="Ivo Bonfanti" userId="5f63cc5bd5763d56" providerId="LiveId" clId="{875B5074-4B89-4E23-ADDD-08364FBD9A80}" dt="2024-03-25T11:16:56.945" v="20066"/>
          <ac:grpSpMkLst>
            <pc:docMk/>
            <pc:sldMk cId="1682281905" sldId="271"/>
            <ac:grpSpMk id="33" creationId="{9F71452E-DDE6-ADA2-9832-F2133E0FA8E7}"/>
          </ac:grpSpMkLst>
        </pc:grpChg>
        <pc:picChg chg="del">
          <ac:chgData name="Ivo Bonfanti" userId="5f63cc5bd5763d56" providerId="LiveId" clId="{875B5074-4B89-4E23-ADDD-08364FBD9A80}" dt="2024-03-20T15:04:16.387" v="19341" actId="478"/>
          <ac:picMkLst>
            <pc:docMk/>
            <pc:sldMk cId="1682281905" sldId="271"/>
            <ac:picMk id="47" creationId="{F508CC47-107A-20F1-9136-4CCDF95C2A14}"/>
          </ac:picMkLst>
        </pc:picChg>
        <pc:picChg chg="mod">
          <ac:chgData name="Ivo Bonfanti" userId="5f63cc5bd5763d56" providerId="LiveId" clId="{875B5074-4B89-4E23-ADDD-08364FBD9A80}" dt="2024-03-20T17:19:34.555" v="19817" actId="1076"/>
          <ac:picMkLst>
            <pc:docMk/>
            <pc:sldMk cId="1682281905" sldId="271"/>
            <ac:picMk id="49" creationId="{ABE76BAF-6160-BC19-B8B8-E1B5E659A687}"/>
          </ac:picMkLst>
        </pc:picChg>
        <pc:picChg chg="mod">
          <ac:chgData name="Ivo Bonfanti" userId="5f63cc5bd5763d56" providerId="LiveId" clId="{875B5074-4B89-4E23-ADDD-08364FBD9A80}" dt="2024-03-20T17:19:34.555" v="19817" actId="1076"/>
          <ac:picMkLst>
            <pc:docMk/>
            <pc:sldMk cId="1682281905" sldId="271"/>
            <ac:picMk id="64" creationId="{05C5FA0F-8144-AD6F-C1F7-21DD8AF54AB3}"/>
          </ac:picMkLst>
        </pc:picChg>
        <pc:picChg chg="mod">
          <ac:chgData name="Ivo Bonfanti" userId="5f63cc5bd5763d56" providerId="LiveId" clId="{875B5074-4B89-4E23-ADDD-08364FBD9A80}" dt="2024-03-20T17:19:34.555" v="19817" actId="1076"/>
          <ac:picMkLst>
            <pc:docMk/>
            <pc:sldMk cId="1682281905" sldId="271"/>
            <ac:picMk id="67" creationId="{35BE00F8-1C64-6D4B-F1C1-C31BB0D48EFD}"/>
          </ac:picMkLst>
        </pc:picChg>
        <pc:picChg chg="add mod">
          <ac:chgData name="Ivo Bonfanti" userId="5f63cc5bd5763d56" providerId="LiveId" clId="{875B5074-4B89-4E23-ADDD-08364FBD9A80}" dt="2024-03-20T15:31:05.827" v="19445" actId="1076"/>
          <ac:picMkLst>
            <pc:docMk/>
            <pc:sldMk cId="1682281905" sldId="271"/>
            <ac:picMk id="72" creationId="{A8C5E1F7-28A7-008E-2231-5652FB80043C}"/>
          </ac:picMkLst>
        </pc:picChg>
        <pc:picChg chg="add mod">
          <ac:chgData name="Ivo Bonfanti" userId="5f63cc5bd5763d56" providerId="LiveId" clId="{875B5074-4B89-4E23-ADDD-08364FBD9A80}" dt="2024-03-20T15:31:05.827" v="19445" actId="1076"/>
          <ac:picMkLst>
            <pc:docMk/>
            <pc:sldMk cId="1682281905" sldId="271"/>
            <ac:picMk id="73" creationId="{8B20023B-192A-A03F-0DC4-7E137D8FA8A4}"/>
          </ac:picMkLst>
        </pc:picChg>
        <pc:picChg chg="mod">
          <ac:chgData name="Ivo Bonfanti" userId="5f63cc5bd5763d56" providerId="LiveId" clId="{875B5074-4B89-4E23-ADDD-08364FBD9A80}" dt="2024-03-20T17:19:34.555" v="19817" actId="1076"/>
          <ac:picMkLst>
            <pc:docMk/>
            <pc:sldMk cId="1682281905" sldId="271"/>
            <ac:picMk id="78" creationId="{9FF8BB9F-1C7C-0AA2-CEFF-520F98F6C19C}"/>
          </ac:picMkLst>
        </pc:picChg>
        <pc:picChg chg="add del mod ord">
          <ac:chgData name="Ivo Bonfanti" userId="5f63cc5bd5763d56" providerId="LiveId" clId="{875B5074-4B89-4E23-ADDD-08364FBD9A80}" dt="2024-03-20T17:18:57.902" v="19812" actId="21"/>
          <ac:picMkLst>
            <pc:docMk/>
            <pc:sldMk cId="1682281905" sldId="271"/>
            <ac:picMk id="79" creationId="{09973C7F-25E6-49B9-A411-EC585E23A015}"/>
          </ac:picMkLst>
        </pc:picChg>
        <pc:picChg chg="add mod ord">
          <ac:chgData name="Ivo Bonfanti" userId="5f63cc5bd5763d56" providerId="LiveId" clId="{875B5074-4B89-4E23-ADDD-08364FBD9A80}" dt="2024-03-20T17:20:14.420" v="19818" actId="1076"/>
          <ac:picMkLst>
            <pc:docMk/>
            <pc:sldMk cId="1682281905" sldId="271"/>
            <ac:picMk id="80" creationId="{C726B9DA-C874-E6FA-6C2F-8D76F006FFA4}"/>
          </ac:picMkLst>
        </pc:picChg>
        <pc:picChg chg="add mod">
          <ac:chgData name="Ivo Bonfanti" userId="5f63cc5bd5763d56" providerId="LiveId" clId="{875B5074-4B89-4E23-ADDD-08364FBD9A80}" dt="2024-03-20T17:20:34.576" v="19820" actId="1076"/>
          <ac:picMkLst>
            <pc:docMk/>
            <pc:sldMk cId="1682281905" sldId="271"/>
            <ac:picMk id="129" creationId="{09973C7F-25E6-49B9-A411-EC585E23A015}"/>
          </ac:picMkLst>
        </pc:picChg>
        <pc:inkChg chg="add del">
          <ac:chgData name="Ivo Bonfanti" userId="5f63cc5bd5763d56" providerId="LiveId" clId="{875B5074-4B89-4E23-ADDD-08364FBD9A80}" dt="2024-03-20T15:04:25.711" v="19345"/>
          <ac:inkMkLst>
            <pc:docMk/>
            <pc:sldMk cId="1682281905" sldId="271"/>
            <ac:inkMk id="2" creationId="{2F1F035F-8C79-B4C9-0BD7-91AF9E6E98E0}"/>
          </ac:inkMkLst>
        </pc:inkChg>
        <pc:inkChg chg="add mod">
          <ac:chgData name="Ivo Bonfanti" userId="5f63cc5bd5763d56" providerId="LiveId" clId="{875B5074-4B89-4E23-ADDD-08364FBD9A80}" dt="2024-03-25T11:16:49.724" v="20058"/>
          <ac:inkMkLst>
            <pc:docMk/>
            <pc:sldMk cId="1682281905" sldId="271"/>
            <ac:inkMk id="2" creationId="{BDA91C5C-981E-EA32-5D5A-981AB8330174}"/>
          </ac:inkMkLst>
        </pc:inkChg>
        <pc:inkChg chg="add mod">
          <ac:chgData name="Ivo Bonfanti" userId="5f63cc5bd5763d56" providerId="LiveId" clId="{875B5074-4B89-4E23-ADDD-08364FBD9A80}" dt="2024-03-25T11:16:49.724" v="20058"/>
          <ac:inkMkLst>
            <pc:docMk/>
            <pc:sldMk cId="1682281905" sldId="271"/>
            <ac:inkMk id="3" creationId="{8002CCEA-CB7C-A348-2EFD-D2C9D249D48F}"/>
          </ac:inkMkLst>
        </pc:inkChg>
        <pc:inkChg chg="add mod">
          <ac:chgData name="Ivo Bonfanti" userId="5f63cc5bd5763d56" providerId="LiveId" clId="{875B5074-4B89-4E23-ADDD-08364FBD9A80}" dt="2024-03-25T11:16:49.724" v="20058"/>
          <ac:inkMkLst>
            <pc:docMk/>
            <pc:sldMk cId="1682281905" sldId="271"/>
            <ac:inkMk id="7" creationId="{58CBDF4A-D8F2-142E-1E65-4FFDB88A0E87}"/>
          </ac:inkMkLst>
        </pc:inkChg>
        <pc:inkChg chg="add mod">
          <ac:chgData name="Ivo Bonfanti" userId="5f63cc5bd5763d56" providerId="LiveId" clId="{875B5074-4B89-4E23-ADDD-08364FBD9A80}" dt="2024-03-25T11:16:49.724" v="20058"/>
          <ac:inkMkLst>
            <pc:docMk/>
            <pc:sldMk cId="1682281905" sldId="271"/>
            <ac:inkMk id="9" creationId="{629EE83D-9B86-DBE4-ACAE-AB42D5B32E82}"/>
          </ac:inkMkLst>
        </pc:inkChg>
        <pc:inkChg chg="add mod">
          <ac:chgData name="Ivo Bonfanti" userId="5f63cc5bd5763d56" providerId="LiveId" clId="{875B5074-4B89-4E23-ADDD-08364FBD9A80}" dt="2024-03-25T11:16:49.724" v="20058"/>
          <ac:inkMkLst>
            <pc:docMk/>
            <pc:sldMk cId="1682281905" sldId="271"/>
            <ac:inkMk id="10" creationId="{D088D139-8AC4-6EE7-5860-1FAE011B5BD2}"/>
          </ac:inkMkLst>
        </pc:inkChg>
        <pc:inkChg chg="add mod">
          <ac:chgData name="Ivo Bonfanti" userId="5f63cc5bd5763d56" providerId="LiveId" clId="{875B5074-4B89-4E23-ADDD-08364FBD9A80}" dt="2024-03-25T11:16:49.724" v="20058"/>
          <ac:inkMkLst>
            <pc:docMk/>
            <pc:sldMk cId="1682281905" sldId="271"/>
            <ac:inkMk id="14" creationId="{8BEC8E36-6712-85B9-C68D-565E0E9F94AA}"/>
          </ac:inkMkLst>
        </pc:inkChg>
        <pc:inkChg chg="add mod">
          <ac:chgData name="Ivo Bonfanti" userId="5f63cc5bd5763d56" providerId="LiveId" clId="{875B5074-4B89-4E23-ADDD-08364FBD9A80}" dt="2024-03-25T11:16:49.724" v="20058"/>
          <ac:inkMkLst>
            <pc:docMk/>
            <pc:sldMk cId="1682281905" sldId="271"/>
            <ac:inkMk id="15" creationId="{8605C80E-F32F-4690-613F-F145B27413F9}"/>
          </ac:inkMkLst>
        </pc:inkChg>
        <pc:inkChg chg="add mod">
          <ac:chgData name="Ivo Bonfanti" userId="5f63cc5bd5763d56" providerId="LiveId" clId="{875B5074-4B89-4E23-ADDD-08364FBD9A80}" dt="2024-03-25T11:16:49.724" v="20058"/>
          <ac:inkMkLst>
            <pc:docMk/>
            <pc:sldMk cId="1682281905" sldId="271"/>
            <ac:inkMk id="16" creationId="{9B92CC9E-A152-CFAD-ABF2-EDD06B366904}"/>
          </ac:inkMkLst>
        </pc:inkChg>
        <pc:inkChg chg="add mod">
          <ac:chgData name="Ivo Bonfanti" userId="5f63cc5bd5763d56" providerId="LiveId" clId="{875B5074-4B89-4E23-ADDD-08364FBD9A80}" dt="2024-03-25T11:16:56.945" v="20066"/>
          <ac:inkMkLst>
            <pc:docMk/>
            <pc:sldMk cId="1682281905" sldId="271"/>
            <ac:inkMk id="18" creationId="{AD69C0A0-D2DB-EA61-B932-E4BB23C87245}"/>
          </ac:inkMkLst>
        </pc:inkChg>
        <pc:inkChg chg="add mod">
          <ac:chgData name="Ivo Bonfanti" userId="5f63cc5bd5763d56" providerId="LiveId" clId="{875B5074-4B89-4E23-ADDD-08364FBD9A80}" dt="2024-03-25T11:16:56.945" v="20066"/>
          <ac:inkMkLst>
            <pc:docMk/>
            <pc:sldMk cId="1682281905" sldId="271"/>
            <ac:inkMk id="19" creationId="{5350F3B6-8439-A472-E132-143B7463AEF2}"/>
          </ac:inkMkLst>
        </pc:inkChg>
        <pc:inkChg chg="add mod">
          <ac:chgData name="Ivo Bonfanti" userId="5f63cc5bd5763d56" providerId="LiveId" clId="{875B5074-4B89-4E23-ADDD-08364FBD9A80}" dt="2024-03-25T11:16:56.945" v="20066"/>
          <ac:inkMkLst>
            <pc:docMk/>
            <pc:sldMk cId="1682281905" sldId="271"/>
            <ac:inkMk id="20" creationId="{A6DE6D32-C900-B554-DEE8-AC856B45AFD4}"/>
          </ac:inkMkLst>
        </pc:inkChg>
        <pc:inkChg chg="add mod">
          <ac:chgData name="Ivo Bonfanti" userId="5f63cc5bd5763d56" providerId="LiveId" clId="{875B5074-4B89-4E23-ADDD-08364FBD9A80}" dt="2024-03-25T11:16:56.945" v="20066"/>
          <ac:inkMkLst>
            <pc:docMk/>
            <pc:sldMk cId="1682281905" sldId="271"/>
            <ac:inkMk id="25" creationId="{C7561F66-6B3C-330F-0744-CBCAEB9D3295}"/>
          </ac:inkMkLst>
        </pc:inkChg>
        <pc:inkChg chg="add mod">
          <ac:chgData name="Ivo Bonfanti" userId="5f63cc5bd5763d56" providerId="LiveId" clId="{875B5074-4B89-4E23-ADDD-08364FBD9A80}" dt="2024-03-25T11:16:56.945" v="20066"/>
          <ac:inkMkLst>
            <pc:docMk/>
            <pc:sldMk cId="1682281905" sldId="271"/>
            <ac:inkMk id="27" creationId="{A7183AB3-3CE0-4A8A-E27C-15F783802CDB}"/>
          </ac:inkMkLst>
        </pc:inkChg>
        <pc:inkChg chg="add mod">
          <ac:chgData name="Ivo Bonfanti" userId="5f63cc5bd5763d56" providerId="LiveId" clId="{875B5074-4B89-4E23-ADDD-08364FBD9A80}" dt="2024-03-25T11:16:56.945" v="20066"/>
          <ac:inkMkLst>
            <pc:docMk/>
            <pc:sldMk cId="1682281905" sldId="271"/>
            <ac:inkMk id="29" creationId="{2EE382ED-5523-66CE-BC7A-156716069B0C}"/>
          </ac:inkMkLst>
        </pc:inkChg>
        <pc:inkChg chg="add mod">
          <ac:chgData name="Ivo Bonfanti" userId="5f63cc5bd5763d56" providerId="LiveId" clId="{875B5074-4B89-4E23-ADDD-08364FBD9A80}" dt="2024-03-25T11:16:56.945" v="20066"/>
          <ac:inkMkLst>
            <pc:docMk/>
            <pc:sldMk cId="1682281905" sldId="271"/>
            <ac:inkMk id="30" creationId="{5CC152BA-4C89-5D98-3E91-B7BFF7294393}"/>
          </ac:inkMkLst>
        </pc:inkChg>
        <pc:cxnChg chg="mod">
          <ac:chgData name="Ivo Bonfanti" userId="5f63cc5bd5763d56" providerId="LiveId" clId="{875B5074-4B89-4E23-ADDD-08364FBD9A80}" dt="2024-03-20T17:22:12.594" v="19835" actId="14100"/>
          <ac:cxnSpMkLst>
            <pc:docMk/>
            <pc:sldMk cId="1682281905" sldId="271"/>
            <ac:cxnSpMk id="8" creationId="{C8B69481-29F2-B3B6-1C83-1B6671E99C2B}"/>
          </ac:cxnSpMkLst>
        </pc:cxnChg>
        <pc:cxnChg chg="mod">
          <ac:chgData name="Ivo Bonfanti" userId="5f63cc5bd5763d56" providerId="LiveId" clId="{875B5074-4B89-4E23-ADDD-08364FBD9A80}" dt="2024-03-20T15:23:33.988" v="19389" actId="1076"/>
          <ac:cxnSpMkLst>
            <pc:docMk/>
            <pc:sldMk cId="1682281905" sldId="271"/>
            <ac:cxnSpMk id="13" creationId="{101E7F4D-CA59-F402-E542-D45EC8AC4116}"/>
          </ac:cxnSpMkLst>
        </pc:cxnChg>
        <pc:cxnChg chg="mod">
          <ac:chgData name="Ivo Bonfanti" userId="5f63cc5bd5763d56" providerId="LiveId" clId="{875B5074-4B89-4E23-ADDD-08364FBD9A80}" dt="2024-03-20T15:23:33.988" v="19389" actId="1076"/>
          <ac:cxnSpMkLst>
            <pc:docMk/>
            <pc:sldMk cId="1682281905" sldId="271"/>
            <ac:cxnSpMk id="21" creationId="{55894610-D43C-CF21-DC54-2518B29E8679}"/>
          </ac:cxnSpMkLst>
        </pc:cxnChg>
        <pc:cxnChg chg="mod">
          <ac:chgData name="Ivo Bonfanti" userId="5f63cc5bd5763d56" providerId="LiveId" clId="{875B5074-4B89-4E23-ADDD-08364FBD9A80}" dt="2024-03-20T15:23:33.988" v="19389" actId="1076"/>
          <ac:cxnSpMkLst>
            <pc:docMk/>
            <pc:sldMk cId="1682281905" sldId="271"/>
            <ac:cxnSpMk id="22" creationId="{129A861E-0030-2E86-F748-53541BE9035C}"/>
          </ac:cxnSpMkLst>
        </pc:cxnChg>
        <pc:cxnChg chg="mod">
          <ac:chgData name="Ivo Bonfanti" userId="5f63cc5bd5763d56" providerId="LiveId" clId="{875B5074-4B89-4E23-ADDD-08364FBD9A80}" dt="2024-03-20T15:23:33.988" v="19389" actId="1076"/>
          <ac:cxnSpMkLst>
            <pc:docMk/>
            <pc:sldMk cId="1682281905" sldId="271"/>
            <ac:cxnSpMk id="23" creationId="{2C4607C1-43FB-9863-BE1B-C80BDA165DF3}"/>
          </ac:cxnSpMkLst>
        </pc:cxnChg>
        <pc:cxnChg chg="mod">
          <ac:chgData name="Ivo Bonfanti" userId="5f63cc5bd5763d56" providerId="LiveId" clId="{875B5074-4B89-4E23-ADDD-08364FBD9A80}" dt="2024-03-20T17:21:54.435" v="19832" actId="1076"/>
          <ac:cxnSpMkLst>
            <pc:docMk/>
            <pc:sldMk cId="1682281905" sldId="271"/>
            <ac:cxnSpMk id="24" creationId="{72EF073D-30FF-6720-AD30-736D6F60EDD3}"/>
          </ac:cxnSpMkLst>
        </pc:cxnChg>
        <pc:cxnChg chg="mod">
          <ac:chgData name="Ivo Bonfanti" userId="5f63cc5bd5763d56" providerId="LiveId" clId="{875B5074-4B89-4E23-ADDD-08364FBD9A80}" dt="2024-03-20T17:22:01.043" v="19833" actId="14100"/>
          <ac:cxnSpMkLst>
            <pc:docMk/>
            <pc:sldMk cId="1682281905" sldId="271"/>
            <ac:cxnSpMk id="26" creationId="{B5765A5E-2F35-7C4F-3F03-E95E733F9BBD}"/>
          </ac:cxnSpMkLst>
        </pc:cxnChg>
        <pc:cxnChg chg="mod">
          <ac:chgData name="Ivo Bonfanti" userId="5f63cc5bd5763d56" providerId="LiveId" clId="{875B5074-4B89-4E23-ADDD-08364FBD9A80}" dt="2024-03-20T17:22:04.821" v="19834" actId="14100"/>
          <ac:cxnSpMkLst>
            <pc:docMk/>
            <pc:sldMk cId="1682281905" sldId="271"/>
            <ac:cxnSpMk id="28" creationId="{1A92554D-AE8C-6758-A7A3-83FFDF53C65E}"/>
          </ac:cxnSpMkLst>
        </pc:cxnChg>
        <pc:cxnChg chg="mod">
          <ac:chgData name="Ivo Bonfanti" userId="5f63cc5bd5763d56" providerId="LiveId" clId="{875B5074-4B89-4E23-ADDD-08364FBD9A80}" dt="2024-03-20T17:23:28.572" v="19843" actId="692"/>
          <ac:cxnSpMkLst>
            <pc:docMk/>
            <pc:sldMk cId="1682281905" sldId="271"/>
            <ac:cxnSpMk id="53" creationId="{0AF7751B-8385-35C8-CBA1-43416B71A800}"/>
          </ac:cxnSpMkLst>
        </pc:cxnChg>
        <pc:cxnChg chg="del">
          <ac:chgData name="Ivo Bonfanti" userId="5f63cc5bd5763d56" providerId="LiveId" clId="{875B5074-4B89-4E23-ADDD-08364FBD9A80}" dt="2024-03-20T15:04:18.544" v="19342" actId="478"/>
          <ac:cxnSpMkLst>
            <pc:docMk/>
            <pc:sldMk cId="1682281905" sldId="271"/>
            <ac:cxnSpMk id="56" creationId="{7850ACE8-9B11-7D10-7C86-EDCAC9CA08DE}"/>
          </ac:cxnSpMkLst>
        </pc:cxnChg>
        <pc:cxnChg chg="mod">
          <ac:chgData name="Ivo Bonfanti" userId="5f63cc5bd5763d56" providerId="LiveId" clId="{875B5074-4B89-4E23-ADDD-08364FBD9A80}" dt="2024-03-20T17:19:34.555" v="19817" actId="1076"/>
          <ac:cxnSpMkLst>
            <pc:docMk/>
            <pc:sldMk cId="1682281905" sldId="271"/>
            <ac:cxnSpMk id="65" creationId="{94A4346C-A740-FD0A-19B6-B22957099C02}"/>
          </ac:cxnSpMkLst>
        </pc:cxnChg>
        <pc:cxnChg chg="del">
          <ac:chgData name="Ivo Bonfanti" userId="5f63cc5bd5763d56" providerId="LiveId" clId="{875B5074-4B89-4E23-ADDD-08364FBD9A80}" dt="2024-03-20T15:04:21.776" v="19343" actId="478"/>
          <ac:cxnSpMkLst>
            <pc:docMk/>
            <pc:sldMk cId="1682281905" sldId="271"/>
            <ac:cxnSpMk id="66" creationId="{A2E2F0A4-B760-D2FC-17C6-4D030A9430D4}"/>
          </ac:cxnSpMkLst>
        </pc:cxnChg>
        <pc:cxnChg chg="mod">
          <ac:chgData name="Ivo Bonfanti" userId="5f63cc5bd5763d56" providerId="LiveId" clId="{875B5074-4B89-4E23-ADDD-08364FBD9A80}" dt="2024-03-20T17:19:34.555" v="19817" actId="1076"/>
          <ac:cxnSpMkLst>
            <pc:docMk/>
            <pc:sldMk cId="1682281905" sldId="271"/>
            <ac:cxnSpMk id="71" creationId="{094C857B-EBAB-C3AE-390F-6B3107FF16C5}"/>
          </ac:cxnSpMkLst>
        </pc:cxnChg>
        <pc:cxnChg chg="del">
          <ac:chgData name="Ivo Bonfanti" userId="5f63cc5bd5763d56" providerId="LiveId" clId="{875B5074-4B89-4E23-ADDD-08364FBD9A80}" dt="2024-03-20T15:04:23.580" v="19344" actId="478"/>
          <ac:cxnSpMkLst>
            <pc:docMk/>
            <pc:sldMk cId="1682281905" sldId="271"/>
            <ac:cxnSpMk id="74" creationId="{E0872BA7-2945-7056-D94D-D503C2C87126}"/>
          </ac:cxnSpMkLst>
        </pc:cxnChg>
        <pc:cxnChg chg="add del mod">
          <ac:chgData name="Ivo Bonfanti" userId="5f63cc5bd5763d56" providerId="LiveId" clId="{875B5074-4B89-4E23-ADDD-08364FBD9A80}" dt="2024-03-20T17:19:09.394" v="19815" actId="478"/>
          <ac:cxnSpMkLst>
            <pc:docMk/>
            <pc:sldMk cId="1682281905" sldId="271"/>
            <ac:cxnSpMk id="86" creationId="{66FFFEFF-5711-D8BB-175A-7575A5D2970C}"/>
          </ac:cxnSpMkLst>
        </pc:cxnChg>
        <pc:cxnChg chg="add del mod">
          <ac:chgData name="Ivo Bonfanti" userId="5f63cc5bd5763d56" providerId="LiveId" clId="{875B5074-4B89-4E23-ADDD-08364FBD9A80}" dt="2024-03-20T15:41:20.095" v="19519" actId="478"/>
          <ac:cxnSpMkLst>
            <pc:docMk/>
            <pc:sldMk cId="1682281905" sldId="271"/>
            <ac:cxnSpMk id="89" creationId="{9134B47F-7312-9908-F34C-CB545071ADBA}"/>
          </ac:cxnSpMkLst>
        </pc:cxnChg>
        <pc:cxnChg chg="add del mod">
          <ac:chgData name="Ivo Bonfanti" userId="5f63cc5bd5763d56" providerId="LiveId" clId="{875B5074-4B89-4E23-ADDD-08364FBD9A80}" dt="2024-03-20T17:19:19.378" v="19816" actId="478"/>
          <ac:cxnSpMkLst>
            <pc:docMk/>
            <pc:sldMk cId="1682281905" sldId="271"/>
            <ac:cxnSpMk id="98" creationId="{6895F470-78A6-4415-0357-5F6C447A8E1A}"/>
          </ac:cxnSpMkLst>
        </pc:cxnChg>
        <pc:cxnChg chg="add mod">
          <ac:chgData name="Ivo Bonfanti" userId="5f63cc5bd5763d56" providerId="LiveId" clId="{875B5074-4B89-4E23-ADDD-08364FBD9A80}" dt="2024-03-20T17:24:50.786" v="19848" actId="14100"/>
          <ac:cxnSpMkLst>
            <pc:docMk/>
            <pc:sldMk cId="1682281905" sldId="271"/>
            <ac:cxnSpMk id="137" creationId="{5399D45A-13FD-287E-9920-361F78A7B345}"/>
          </ac:cxnSpMkLst>
        </pc:cxnChg>
        <pc:cxnChg chg="add del mod">
          <ac:chgData name="Ivo Bonfanti" userId="5f63cc5bd5763d56" providerId="LiveId" clId="{875B5074-4B89-4E23-ADDD-08364FBD9A80}" dt="2024-03-20T17:27:18.353" v="19855" actId="478"/>
          <ac:cxnSpMkLst>
            <pc:docMk/>
            <pc:sldMk cId="1682281905" sldId="271"/>
            <ac:cxnSpMk id="142" creationId="{4915120B-8731-2C50-4AE8-605F5E57DE7A}"/>
          </ac:cxnSpMkLst>
        </pc:cxnChg>
        <pc:cxnChg chg="add del">
          <ac:chgData name="Ivo Bonfanti" userId="5f63cc5bd5763d56" providerId="LiveId" clId="{875B5074-4B89-4E23-ADDD-08364FBD9A80}" dt="2024-03-20T17:26:17.086" v="19853" actId="11529"/>
          <ac:cxnSpMkLst>
            <pc:docMk/>
            <pc:sldMk cId="1682281905" sldId="271"/>
            <ac:cxnSpMk id="145" creationId="{9E869697-14C2-EA42-B6E7-D441A03A5AE1}"/>
          </ac:cxnSpMkLst>
        </pc:cxnChg>
        <pc:cxnChg chg="add mod">
          <ac:chgData name="Ivo Bonfanti" userId="5f63cc5bd5763d56" providerId="LiveId" clId="{875B5074-4B89-4E23-ADDD-08364FBD9A80}" dt="2024-03-20T17:28:35.507" v="19864" actId="692"/>
          <ac:cxnSpMkLst>
            <pc:docMk/>
            <pc:sldMk cId="1682281905" sldId="271"/>
            <ac:cxnSpMk id="147" creationId="{3863B655-30D2-CB04-28A2-F6992953D8FC}"/>
          </ac:cxnSpMkLst>
        </pc:cxnChg>
      </pc:sldChg>
      <pc:sldChg chg="addSp delSp modSp mod">
        <pc:chgData name="Ivo Bonfanti" userId="5f63cc5bd5763d56" providerId="LiveId" clId="{875B5074-4B89-4E23-ADDD-08364FBD9A80}" dt="2024-03-20T16:01:36.257" v="19806" actId="113"/>
        <pc:sldMkLst>
          <pc:docMk/>
          <pc:sldMk cId="3478686289" sldId="272"/>
        </pc:sldMkLst>
        <pc:spChg chg="mod">
          <ac:chgData name="Ivo Bonfanti" userId="5f63cc5bd5763d56" providerId="LiveId" clId="{875B5074-4B89-4E23-ADDD-08364FBD9A80}" dt="2024-03-20T15:51:21.887" v="19637" actId="14100"/>
          <ac:spMkLst>
            <pc:docMk/>
            <pc:sldMk cId="3478686289" sldId="272"/>
            <ac:spMk id="6" creationId="{97E67C0C-DE97-BE0B-E032-18EA62BDCDBC}"/>
          </ac:spMkLst>
        </pc:spChg>
        <pc:spChg chg="del mod">
          <ac:chgData name="Ivo Bonfanti" userId="5f63cc5bd5763d56" providerId="LiveId" clId="{875B5074-4B89-4E23-ADDD-08364FBD9A80}" dt="2024-03-20T15:52:15.578" v="19673" actId="478"/>
          <ac:spMkLst>
            <pc:docMk/>
            <pc:sldMk cId="3478686289" sldId="272"/>
            <ac:spMk id="7" creationId="{B869E8E7-E4FB-4DE3-8ED2-D6ADB1C66F8F}"/>
          </ac:spMkLst>
        </pc:spChg>
        <pc:spChg chg="mod">
          <ac:chgData name="Ivo Bonfanti" userId="5f63cc5bd5763d56" providerId="LiveId" clId="{875B5074-4B89-4E23-ADDD-08364FBD9A80}" dt="2024-03-20T16:00:55.268" v="19753" actId="113"/>
          <ac:spMkLst>
            <pc:docMk/>
            <pc:sldMk cId="3478686289" sldId="272"/>
            <ac:spMk id="8" creationId="{D0FBFBEB-1D95-4A26-8247-580A5916667A}"/>
          </ac:spMkLst>
        </pc:spChg>
        <pc:spChg chg="add del mod">
          <ac:chgData name="Ivo Bonfanti" userId="5f63cc5bd5763d56" providerId="LiveId" clId="{875B5074-4B89-4E23-ADDD-08364FBD9A80}" dt="2024-03-20T15:51:45.979" v="19668" actId="478"/>
          <ac:spMkLst>
            <pc:docMk/>
            <pc:sldMk cId="3478686289" sldId="272"/>
            <ac:spMk id="9" creationId="{9EDB5790-30FC-CCBA-E549-0E3359050C97}"/>
          </ac:spMkLst>
        </pc:spChg>
        <pc:spChg chg="add del mod">
          <ac:chgData name="Ivo Bonfanti" userId="5f63cc5bd5763d56" providerId="LiveId" clId="{875B5074-4B89-4E23-ADDD-08364FBD9A80}" dt="2024-03-20T15:51:43.949" v="19666" actId="478"/>
          <ac:spMkLst>
            <pc:docMk/>
            <pc:sldMk cId="3478686289" sldId="272"/>
            <ac:spMk id="15" creationId="{5826667F-9376-E3AF-7522-051572F80239}"/>
          </ac:spMkLst>
        </pc:spChg>
        <pc:spChg chg="add del mod">
          <ac:chgData name="Ivo Bonfanti" userId="5f63cc5bd5763d56" providerId="LiveId" clId="{875B5074-4B89-4E23-ADDD-08364FBD9A80}" dt="2024-03-20T15:51:43.385" v="19665" actId="478"/>
          <ac:spMkLst>
            <pc:docMk/>
            <pc:sldMk cId="3478686289" sldId="272"/>
            <ac:spMk id="16" creationId="{6C5952E8-7296-1736-23EF-35773284802F}"/>
          </ac:spMkLst>
        </pc:spChg>
        <pc:spChg chg="add del mod">
          <ac:chgData name="Ivo Bonfanti" userId="5f63cc5bd5763d56" providerId="LiveId" clId="{875B5074-4B89-4E23-ADDD-08364FBD9A80}" dt="2024-03-18T18:00:56.632" v="13742" actId="478"/>
          <ac:spMkLst>
            <pc:docMk/>
            <pc:sldMk cId="3478686289" sldId="272"/>
            <ac:spMk id="18" creationId="{65ECDB52-55B9-8912-3DDD-5CFB579DC059}"/>
          </ac:spMkLst>
        </pc:spChg>
        <pc:spChg chg="add del mod">
          <ac:chgData name="Ivo Bonfanti" userId="5f63cc5bd5763d56" providerId="LiveId" clId="{875B5074-4B89-4E23-ADDD-08364FBD9A80}" dt="2024-03-18T18:00:54.153" v="13741" actId="478"/>
          <ac:spMkLst>
            <pc:docMk/>
            <pc:sldMk cId="3478686289" sldId="272"/>
            <ac:spMk id="20" creationId="{D2F76F78-8D35-0FF5-2ACE-95CB1A67BAC7}"/>
          </ac:spMkLst>
        </pc:spChg>
        <pc:spChg chg="add del mod">
          <ac:chgData name="Ivo Bonfanti" userId="5f63cc5bd5763d56" providerId="LiveId" clId="{875B5074-4B89-4E23-ADDD-08364FBD9A80}" dt="2024-03-18T18:00:56.632" v="13742" actId="478"/>
          <ac:spMkLst>
            <pc:docMk/>
            <pc:sldMk cId="3478686289" sldId="272"/>
            <ac:spMk id="21" creationId="{2605BD02-D55D-855E-A39B-57AB1629A6DF}"/>
          </ac:spMkLst>
        </pc:spChg>
        <pc:spChg chg="add del mod">
          <ac:chgData name="Ivo Bonfanti" userId="5f63cc5bd5763d56" providerId="LiveId" clId="{875B5074-4B89-4E23-ADDD-08364FBD9A80}" dt="2024-03-18T18:00:56.632" v="13742" actId="478"/>
          <ac:spMkLst>
            <pc:docMk/>
            <pc:sldMk cId="3478686289" sldId="272"/>
            <ac:spMk id="22" creationId="{A7FECC34-3B38-BC92-01E5-9B5F02A46D0D}"/>
          </ac:spMkLst>
        </pc:spChg>
        <pc:spChg chg="add del mod">
          <ac:chgData name="Ivo Bonfanti" userId="5f63cc5bd5763d56" providerId="LiveId" clId="{875B5074-4B89-4E23-ADDD-08364FBD9A80}" dt="2024-03-18T18:00:59.330" v="13744" actId="478"/>
          <ac:spMkLst>
            <pc:docMk/>
            <pc:sldMk cId="3478686289" sldId="272"/>
            <ac:spMk id="23" creationId="{7E96A675-19C1-7617-2971-CCD26EAE8F1B}"/>
          </ac:spMkLst>
        </pc:spChg>
        <pc:spChg chg="add del mod">
          <ac:chgData name="Ivo Bonfanti" userId="5f63cc5bd5763d56" providerId="LiveId" clId="{875B5074-4B89-4E23-ADDD-08364FBD9A80}" dt="2024-03-18T18:00:56.632" v="13742" actId="478"/>
          <ac:spMkLst>
            <pc:docMk/>
            <pc:sldMk cId="3478686289" sldId="272"/>
            <ac:spMk id="24" creationId="{9480634D-E1E0-D681-B955-93C65574D330}"/>
          </ac:spMkLst>
        </pc:spChg>
        <pc:spChg chg="add del mod">
          <ac:chgData name="Ivo Bonfanti" userId="5f63cc5bd5763d56" providerId="LiveId" clId="{875B5074-4B89-4E23-ADDD-08364FBD9A80}" dt="2024-03-18T18:01:01.494" v="13745" actId="478"/>
          <ac:spMkLst>
            <pc:docMk/>
            <pc:sldMk cId="3478686289" sldId="272"/>
            <ac:spMk id="25" creationId="{838F6729-B6D3-DA88-1CCA-57ACD1731C7E}"/>
          </ac:spMkLst>
        </pc:spChg>
        <pc:spChg chg="add del mod">
          <ac:chgData name="Ivo Bonfanti" userId="5f63cc5bd5763d56" providerId="LiveId" clId="{875B5074-4B89-4E23-ADDD-08364FBD9A80}" dt="2024-03-18T18:01:01.494" v="13745" actId="478"/>
          <ac:spMkLst>
            <pc:docMk/>
            <pc:sldMk cId="3478686289" sldId="272"/>
            <ac:spMk id="26" creationId="{5598F25E-CD8B-9DDB-6FE4-2B9600FE852B}"/>
          </ac:spMkLst>
        </pc:spChg>
        <pc:spChg chg="add del mod">
          <ac:chgData name="Ivo Bonfanti" userId="5f63cc5bd5763d56" providerId="LiveId" clId="{875B5074-4B89-4E23-ADDD-08364FBD9A80}" dt="2024-03-18T18:01:01.494" v="13745" actId="478"/>
          <ac:spMkLst>
            <pc:docMk/>
            <pc:sldMk cId="3478686289" sldId="272"/>
            <ac:spMk id="27" creationId="{35FE06DA-09C1-E194-94EA-DD9612241374}"/>
          </ac:spMkLst>
        </pc:spChg>
        <pc:spChg chg="add del mod">
          <ac:chgData name="Ivo Bonfanti" userId="5f63cc5bd5763d56" providerId="LiveId" clId="{875B5074-4B89-4E23-ADDD-08364FBD9A80}" dt="2024-03-18T18:00:52.656" v="13740" actId="478"/>
          <ac:spMkLst>
            <pc:docMk/>
            <pc:sldMk cId="3478686289" sldId="272"/>
            <ac:spMk id="28" creationId="{107B0176-C7FE-04E0-7476-52C17E73F571}"/>
          </ac:spMkLst>
        </pc:spChg>
        <pc:spChg chg="add del mod">
          <ac:chgData name="Ivo Bonfanti" userId="5f63cc5bd5763d56" providerId="LiveId" clId="{875B5074-4B89-4E23-ADDD-08364FBD9A80}" dt="2024-03-18T18:00:49.939" v="13739" actId="478"/>
          <ac:spMkLst>
            <pc:docMk/>
            <pc:sldMk cId="3478686289" sldId="272"/>
            <ac:spMk id="29" creationId="{27767AEF-8D7A-D102-3DC1-60DF7A19145B}"/>
          </ac:spMkLst>
        </pc:spChg>
        <pc:spChg chg="add del mod">
          <ac:chgData name="Ivo Bonfanti" userId="5f63cc5bd5763d56" providerId="LiveId" clId="{875B5074-4B89-4E23-ADDD-08364FBD9A80}" dt="2024-03-20T15:51:47.470" v="19669" actId="478"/>
          <ac:spMkLst>
            <pc:docMk/>
            <pc:sldMk cId="3478686289" sldId="272"/>
            <ac:spMk id="30" creationId="{0A2EED4C-8152-E7D0-D34C-469A36E39E11}"/>
          </ac:spMkLst>
        </pc:spChg>
        <pc:spChg chg="add del mod">
          <ac:chgData name="Ivo Bonfanti" userId="5f63cc5bd5763d56" providerId="LiveId" clId="{875B5074-4B89-4E23-ADDD-08364FBD9A80}" dt="2024-03-20T15:51:45.327" v="19667" actId="478"/>
          <ac:spMkLst>
            <pc:docMk/>
            <pc:sldMk cId="3478686289" sldId="272"/>
            <ac:spMk id="31" creationId="{40D92B24-F93D-9764-C8A1-402028445BFD}"/>
          </ac:spMkLst>
        </pc:spChg>
        <pc:spChg chg="add del mod">
          <ac:chgData name="Ivo Bonfanti" userId="5f63cc5bd5763d56" providerId="LiveId" clId="{875B5074-4B89-4E23-ADDD-08364FBD9A80}" dt="2024-03-20T15:51:42.775" v="19664" actId="478"/>
          <ac:spMkLst>
            <pc:docMk/>
            <pc:sldMk cId="3478686289" sldId="272"/>
            <ac:spMk id="32" creationId="{32A70325-996A-3641-87CA-9420D0F6E0B1}"/>
          </ac:spMkLst>
        </pc:spChg>
        <pc:spChg chg="add del mod">
          <ac:chgData name="Ivo Bonfanti" userId="5f63cc5bd5763d56" providerId="LiveId" clId="{875B5074-4B89-4E23-ADDD-08364FBD9A80}" dt="2024-03-18T18:10:42.575" v="13956" actId="478"/>
          <ac:spMkLst>
            <pc:docMk/>
            <pc:sldMk cId="3478686289" sldId="272"/>
            <ac:spMk id="33" creationId="{4EE0BDC1-3FF9-8CCD-9DA8-BC095004AE5F}"/>
          </ac:spMkLst>
        </pc:spChg>
        <pc:spChg chg="add mod">
          <ac:chgData name="Ivo Bonfanti" userId="5f63cc5bd5763d56" providerId="LiveId" clId="{875B5074-4B89-4E23-ADDD-08364FBD9A80}" dt="2024-03-18T18:20:59.065" v="14042" actId="14100"/>
          <ac:spMkLst>
            <pc:docMk/>
            <pc:sldMk cId="3478686289" sldId="272"/>
            <ac:spMk id="35" creationId="{2B2171DB-4D5C-87C6-A88B-FA49522E8355}"/>
          </ac:spMkLst>
        </pc:spChg>
        <pc:spChg chg="add mod">
          <ac:chgData name="Ivo Bonfanti" userId="5f63cc5bd5763d56" providerId="LiveId" clId="{875B5074-4B89-4E23-ADDD-08364FBD9A80}" dt="2024-03-18T18:21:06.796" v="14044" actId="14100"/>
          <ac:spMkLst>
            <pc:docMk/>
            <pc:sldMk cId="3478686289" sldId="272"/>
            <ac:spMk id="36" creationId="{DA109BF7-F22A-BE7A-F32B-DCE49E309B98}"/>
          </ac:spMkLst>
        </pc:spChg>
        <pc:spChg chg="add mod">
          <ac:chgData name="Ivo Bonfanti" userId="5f63cc5bd5763d56" providerId="LiveId" clId="{875B5074-4B89-4E23-ADDD-08364FBD9A80}" dt="2024-03-20T15:59:19.514" v="19744" actId="255"/>
          <ac:spMkLst>
            <pc:docMk/>
            <pc:sldMk cId="3478686289" sldId="272"/>
            <ac:spMk id="39" creationId="{637AB47B-9951-3CB2-985D-B4894E0E67A8}"/>
          </ac:spMkLst>
        </pc:spChg>
        <pc:spChg chg="add mod">
          <ac:chgData name="Ivo Bonfanti" userId="5f63cc5bd5763d56" providerId="LiveId" clId="{875B5074-4B89-4E23-ADDD-08364FBD9A80}" dt="2024-03-20T16:01:36.257" v="19806" actId="113"/>
          <ac:spMkLst>
            <pc:docMk/>
            <pc:sldMk cId="3478686289" sldId="272"/>
            <ac:spMk id="76" creationId="{E1D09007-7119-B037-E88A-946F081A38CE}"/>
          </ac:spMkLst>
        </pc:spChg>
        <pc:spChg chg="add del mod">
          <ac:chgData name="Ivo Bonfanti" userId="5f63cc5bd5763d56" providerId="LiveId" clId="{875B5074-4B89-4E23-ADDD-08364FBD9A80}" dt="2024-03-20T15:57:01.507" v="19720" actId="21"/>
          <ac:spMkLst>
            <pc:docMk/>
            <pc:sldMk cId="3478686289" sldId="272"/>
            <ac:spMk id="80" creationId="{8A28A53A-276E-EAA8-921E-B0576F546BF3}"/>
          </ac:spMkLst>
        </pc:spChg>
        <pc:spChg chg="add del mod">
          <ac:chgData name="Ivo Bonfanti" userId="5f63cc5bd5763d56" providerId="LiveId" clId="{875B5074-4B89-4E23-ADDD-08364FBD9A80}" dt="2024-03-20T15:57:01.507" v="19720" actId="21"/>
          <ac:spMkLst>
            <pc:docMk/>
            <pc:sldMk cId="3478686289" sldId="272"/>
            <ac:spMk id="81" creationId="{477971FB-85F4-6FDB-6C41-A07D715822E1}"/>
          </ac:spMkLst>
        </pc:spChg>
        <pc:spChg chg="add del mod">
          <ac:chgData name="Ivo Bonfanti" userId="5f63cc5bd5763d56" providerId="LiveId" clId="{875B5074-4B89-4E23-ADDD-08364FBD9A80}" dt="2024-03-20T15:57:01.507" v="19720" actId="21"/>
          <ac:spMkLst>
            <pc:docMk/>
            <pc:sldMk cId="3478686289" sldId="272"/>
            <ac:spMk id="82" creationId="{73CDCC91-7855-8538-901D-9CA0EA833398}"/>
          </ac:spMkLst>
        </pc:spChg>
        <pc:spChg chg="add mod">
          <ac:chgData name="Ivo Bonfanti" userId="5f63cc5bd5763d56" providerId="LiveId" clId="{875B5074-4B89-4E23-ADDD-08364FBD9A80}" dt="2024-03-20T15:58:56.651" v="19741" actId="1076"/>
          <ac:spMkLst>
            <pc:docMk/>
            <pc:sldMk cId="3478686289" sldId="272"/>
            <ac:spMk id="83" creationId="{7F229292-B890-53CE-A40A-8F6F263C2ADA}"/>
          </ac:spMkLst>
        </pc:spChg>
        <pc:spChg chg="add mod">
          <ac:chgData name="Ivo Bonfanti" userId="5f63cc5bd5763d56" providerId="LiveId" clId="{875B5074-4B89-4E23-ADDD-08364FBD9A80}" dt="2024-03-20T15:58:44.151" v="19739" actId="14100"/>
          <ac:spMkLst>
            <pc:docMk/>
            <pc:sldMk cId="3478686289" sldId="272"/>
            <ac:spMk id="84" creationId="{02770A66-D6AD-50E9-53E7-EDF535EA942B}"/>
          </ac:spMkLst>
        </pc:spChg>
        <pc:spChg chg="add mod">
          <ac:chgData name="Ivo Bonfanti" userId="5f63cc5bd5763d56" providerId="LiveId" clId="{875B5074-4B89-4E23-ADDD-08364FBD9A80}" dt="2024-03-20T15:59:05.218" v="19742" actId="1076"/>
          <ac:spMkLst>
            <pc:docMk/>
            <pc:sldMk cId="3478686289" sldId="272"/>
            <ac:spMk id="85" creationId="{97A70901-985C-D337-C52A-7401A5464614}"/>
          </ac:spMkLst>
        </pc:spChg>
        <pc:spChg chg="add del mod">
          <ac:chgData name="Ivo Bonfanti" userId="5f63cc5bd5763d56" providerId="LiveId" clId="{875B5074-4B89-4E23-ADDD-08364FBD9A80}" dt="2024-03-20T15:57:04.273" v="19722" actId="21"/>
          <ac:spMkLst>
            <pc:docMk/>
            <pc:sldMk cId="3478686289" sldId="272"/>
            <ac:spMk id="153" creationId="{8A28A53A-276E-EAA8-921E-B0576F546BF3}"/>
          </ac:spMkLst>
        </pc:spChg>
        <pc:spChg chg="add del mod">
          <ac:chgData name="Ivo Bonfanti" userId="5f63cc5bd5763d56" providerId="LiveId" clId="{875B5074-4B89-4E23-ADDD-08364FBD9A80}" dt="2024-03-20T15:57:04.273" v="19722" actId="21"/>
          <ac:spMkLst>
            <pc:docMk/>
            <pc:sldMk cId="3478686289" sldId="272"/>
            <ac:spMk id="154" creationId="{477971FB-85F4-6FDB-6C41-A07D715822E1}"/>
          </ac:spMkLst>
        </pc:spChg>
        <pc:spChg chg="add del mod">
          <ac:chgData name="Ivo Bonfanti" userId="5f63cc5bd5763d56" providerId="LiveId" clId="{875B5074-4B89-4E23-ADDD-08364FBD9A80}" dt="2024-03-20T15:57:04.273" v="19722" actId="21"/>
          <ac:spMkLst>
            <pc:docMk/>
            <pc:sldMk cId="3478686289" sldId="272"/>
            <ac:spMk id="155" creationId="{73CDCC91-7855-8538-901D-9CA0EA833398}"/>
          </ac:spMkLst>
        </pc:spChg>
        <pc:spChg chg="add mod">
          <ac:chgData name="Ivo Bonfanti" userId="5f63cc5bd5763d56" providerId="LiveId" clId="{875B5074-4B89-4E23-ADDD-08364FBD9A80}" dt="2024-03-20T15:57:16.125" v="19725" actId="688"/>
          <ac:spMkLst>
            <pc:docMk/>
            <pc:sldMk cId="3478686289" sldId="272"/>
            <ac:spMk id="156" creationId="{8A28A53A-276E-EAA8-921E-B0576F546BF3}"/>
          </ac:spMkLst>
        </pc:spChg>
        <pc:spChg chg="add mod">
          <ac:chgData name="Ivo Bonfanti" userId="5f63cc5bd5763d56" providerId="LiveId" clId="{875B5074-4B89-4E23-ADDD-08364FBD9A80}" dt="2024-03-20T15:57:16.125" v="19725" actId="688"/>
          <ac:spMkLst>
            <pc:docMk/>
            <pc:sldMk cId="3478686289" sldId="272"/>
            <ac:spMk id="157" creationId="{477971FB-85F4-6FDB-6C41-A07D715822E1}"/>
          </ac:spMkLst>
        </pc:spChg>
        <pc:spChg chg="add mod">
          <ac:chgData name="Ivo Bonfanti" userId="5f63cc5bd5763d56" providerId="LiveId" clId="{875B5074-4B89-4E23-ADDD-08364FBD9A80}" dt="2024-03-20T15:57:16.125" v="19725" actId="688"/>
          <ac:spMkLst>
            <pc:docMk/>
            <pc:sldMk cId="3478686289" sldId="272"/>
            <ac:spMk id="158" creationId="{73CDCC91-7855-8538-901D-9CA0EA833398}"/>
          </ac:spMkLst>
        </pc:spChg>
        <pc:grpChg chg="del mod">
          <ac:chgData name="Ivo Bonfanti" userId="5f63cc5bd5763d56" providerId="LiveId" clId="{875B5074-4B89-4E23-ADDD-08364FBD9A80}" dt="2024-03-20T15:51:29.980" v="19651"/>
          <ac:grpSpMkLst>
            <pc:docMk/>
            <pc:sldMk cId="3478686289" sldId="272"/>
            <ac:grpSpMk id="51" creationId="{68CAB67B-6AD5-E333-2154-835F138B1401}"/>
          </ac:grpSpMkLst>
        </pc:grpChg>
        <pc:grpChg chg="del mod">
          <ac:chgData name="Ivo Bonfanti" userId="5f63cc5bd5763d56" providerId="LiveId" clId="{875B5074-4B89-4E23-ADDD-08364FBD9A80}" dt="2024-03-20T15:51:29.981" v="19657"/>
          <ac:grpSpMkLst>
            <pc:docMk/>
            <pc:sldMk cId="3478686289" sldId="272"/>
            <ac:grpSpMk id="52" creationId="{3731821A-16DE-4E8F-BF4F-7264121B29AA}"/>
          </ac:grpSpMkLst>
        </pc:grpChg>
        <pc:grpChg chg="del mod">
          <ac:chgData name="Ivo Bonfanti" userId="5f63cc5bd5763d56" providerId="LiveId" clId="{875B5074-4B89-4E23-ADDD-08364FBD9A80}" dt="2024-03-20T15:51:29.978" v="19643"/>
          <ac:grpSpMkLst>
            <pc:docMk/>
            <pc:sldMk cId="3478686289" sldId="272"/>
            <ac:grpSpMk id="54" creationId="{EA63D8C7-2D52-ED12-04F2-E3B0F423730B}"/>
          </ac:grpSpMkLst>
        </pc:grpChg>
        <pc:grpChg chg="del mod">
          <ac:chgData name="Ivo Bonfanti" userId="5f63cc5bd5763d56" providerId="LiveId" clId="{875B5074-4B89-4E23-ADDD-08364FBD9A80}" dt="2024-03-20T15:51:29.980" v="19654"/>
          <ac:grpSpMkLst>
            <pc:docMk/>
            <pc:sldMk cId="3478686289" sldId="272"/>
            <ac:grpSpMk id="55" creationId="{E784BF67-D11B-C2FE-58DD-E2B85C007F7F}"/>
          </ac:grpSpMkLst>
        </pc:grpChg>
        <pc:picChg chg="add mod">
          <ac:chgData name="Ivo Bonfanti" userId="5f63cc5bd5763d56" providerId="LiveId" clId="{875B5074-4B89-4E23-ADDD-08364FBD9A80}" dt="2024-03-18T18:12:33.344" v="13988" actId="1076"/>
          <ac:picMkLst>
            <pc:docMk/>
            <pc:sldMk cId="3478686289" sldId="272"/>
            <ac:picMk id="3" creationId="{5903CD18-4F03-EDF5-EF9C-850E0FA2DF48}"/>
          </ac:picMkLst>
        </pc:picChg>
        <pc:picChg chg="del mod">
          <ac:chgData name="Ivo Bonfanti" userId="5f63cc5bd5763d56" providerId="LiveId" clId="{875B5074-4B89-4E23-ADDD-08364FBD9A80}" dt="2024-03-20T15:51:34.392" v="19658" actId="478"/>
          <ac:picMkLst>
            <pc:docMk/>
            <pc:sldMk cId="3478686289" sldId="272"/>
            <ac:picMk id="10" creationId="{7ED557D5-96CD-2CE8-3115-570D53FEA166}"/>
          </ac:picMkLst>
        </pc:picChg>
        <pc:picChg chg="add del mod">
          <ac:chgData name="Ivo Bonfanti" userId="5f63cc5bd5763d56" providerId="LiveId" clId="{875B5074-4B89-4E23-ADDD-08364FBD9A80}" dt="2024-03-18T18:11:07.478" v="13963" actId="478"/>
          <ac:picMkLst>
            <pc:docMk/>
            <pc:sldMk cId="3478686289" sldId="272"/>
            <ac:picMk id="34" creationId="{756BD6C5-BC15-C780-F3B1-CC7B01682627}"/>
          </ac:picMkLst>
        </pc:picChg>
        <pc:picChg chg="add mod">
          <ac:chgData name="Ivo Bonfanti" userId="5f63cc5bd5763d56" providerId="LiveId" clId="{875B5074-4B89-4E23-ADDD-08364FBD9A80}" dt="2024-03-18T18:27:35.435" v="14108" actId="1076"/>
          <ac:picMkLst>
            <pc:docMk/>
            <pc:sldMk cId="3478686289" sldId="272"/>
            <ac:picMk id="40" creationId="{09316306-4171-6C2E-65E8-AE3E9AFF5AA1}"/>
          </ac:picMkLst>
        </pc:picChg>
        <pc:picChg chg="add del mod">
          <ac:chgData name="Ivo Bonfanti" userId="5f63cc5bd5763d56" providerId="LiveId" clId="{875B5074-4B89-4E23-ADDD-08364FBD9A80}" dt="2024-03-20T15:54:59.393" v="19698" actId="21"/>
          <ac:picMkLst>
            <pc:docMk/>
            <pc:sldMk cId="3478686289" sldId="272"/>
            <ac:picMk id="57" creationId="{8FFAE05B-7634-0609-6A53-B9CCC1824633}"/>
          </ac:picMkLst>
        </pc:picChg>
        <pc:picChg chg="add mod">
          <ac:chgData name="Ivo Bonfanti" userId="5f63cc5bd5763d56" providerId="LiveId" clId="{875B5074-4B89-4E23-ADDD-08364FBD9A80}" dt="2024-03-20T15:56:45.516" v="19719" actId="1076"/>
          <ac:picMkLst>
            <pc:docMk/>
            <pc:sldMk cId="3478686289" sldId="272"/>
            <ac:picMk id="75" creationId="{92B63E09-BC42-E99D-83CA-2C66E07AB539}"/>
          </ac:picMkLst>
        </pc:picChg>
        <pc:picChg chg="add del mod">
          <ac:chgData name="Ivo Bonfanti" userId="5f63cc5bd5763d56" providerId="LiveId" clId="{875B5074-4B89-4E23-ADDD-08364FBD9A80}" dt="2024-03-20T15:55:14.349" v="19700" actId="21"/>
          <ac:picMkLst>
            <pc:docMk/>
            <pc:sldMk cId="3478686289" sldId="272"/>
            <ac:picMk id="125" creationId="{8FFAE05B-7634-0609-6A53-B9CCC1824633}"/>
          </ac:picMkLst>
        </pc:picChg>
        <pc:picChg chg="add mod">
          <ac:chgData name="Ivo Bonfanti" userId="5f63cc5bd5763d56" providerId="LiveId" clId="{875B5074-4B89-4E23-ADDD-08364FBD9A80}" dt="2024-03-20T15:55:24.597" v="19702" actId="1076"/>
          <ac:picMkLst>
            <pc:docMk/>
            <pc:sldMk cId="3478686289" sldId="272"/>
            <ac:picMk id="136" creationId="{8FFAE05B-7634-0609-6A53-B9CCC1824633}"/>
          </ac:picMkLst>
        </pc:picChg>
        <pc:inkChg chg="add del mod">
          <ac:chgData name="Ivo Bonfanti" userId="5f63cc5bd5763d56" providerId="LiveId" clId="{875B5074-4B89-4E23-ADDD-08364FBD9A80}" dt="2024-03-20T15:51:29.980" v="19653"/>
          <ac:inkMkLst>
            <pc:docMk/>
            <pc:sldMk cId="3478686289" sldId="272"/>
            <ac:inkMk id="2" creationId="{840604D6-3135-3113-1AAD-5C1FA1C84114}"/>
          </ac:inkMkLst>
        </pc:inkChg>
        <pc:inkChg chg="add del mod">
          <ac:chgData name="Ivo Bonfanti" userId="5f63cc5bd5763d56" providerId="LiveId" clId="{875B5074-4B89-4E23-ADDD-08364FBD9A80}" dt="2024-03-20T15:51:29.979" v="19645"/>
          <ac:inkMkLst>
            <pc:docMk/>
            <pc:sldMk cId="3478686289" sldId="272"/>
            <ac:inkMk id="12" creationId="{5A63AB35-C54C-173B-FF58-E187D51ABEF8}"/>
          </ac:inkMkLst>
        </pc:inkChg>
        <pc:inkChg chg="add del mod">
          <ac:chgData name="Ivo Bonfanti" userId="5f63cc5bd5763d56" providerId="LiveId" clId="{875B5074-4B89-4E23-ADDD-08364FBD9A80}" dt="2024-03-20T15:51:29.980" v="19654"/>
          <ac:inkMkLst>
            <pc:docMk/>
            <pc:sldMk cId="3478686289" sldId="272"/>
            <ac:inkMk id="18" creationId="{056ECF13-4AC0-FB5D-6EF8-D8372DBA2AB7}"/>
          </ac:inkMkLst>
        </pc:inkChg>
        <pc:inkChg chg="add mod">
          <ac:chgData name="Ivo Bonfanti" userId="5f63cc5bd5763d56" providerId="LiveId" clId="{875B5074-4B89-4E23-ADDD-08364FBD9A80}" dt="2024-03-20T15:51:29.980" v="19654"/>
          <ac:inkMkLst>
            <pc:docMk/>
            <pc:sldMk cId="3478686289" sldId="272"/>
            <ac:inkMk id="19" creationId="{1207B4D8-FDF9-1D03-9CC8-2B948C09FCA2}"/>
          </ac:inkMkLst>
        </pc:inkChg>
        <pc:inkChg chg="add del mod">
          <ac:chgData name="Ivo Bonfanti" userId="5f63cc5bd5763d56" providerId="LiveId" clId="{875B5074-4B89-4E23-ADDD-08364FBD9A80}" dt="2024-03-20T15:51:29.978" v="19642"/>
          <ac:inkMkLst>
            <pc:docMk/>
            <pc:sldMk cId="3478686289" sldId="272"/>
            <ac:inkMk id="20" creationId="{397E7CE0-1E5D-9A15-7497-BB9B460669E7}"/>
          </ac:inkMkLst>
        </pc:inkChg>
        <pc:inkChg chg="add del mod">
          <ac:chgData name="Ivo Bonfanti" userId="5f63cc5bd5763d56" providerId="LiveId" clId="{875B5074-4B89-4E23-ADDD-08364FBD9A80}" dt="2024-03-20T15:51:29.978" v="19639"/>
          <ac:inkMkLst>
            <pc:docMk/>
            <pc:sldMk cId="3478686289" sldId="272"/>
            <ac:inkMk id="21" creationId="{59E4C5E5-7BE1-6DE2-50D3-996BDB1F13F0}"/>
          </ac:inkMkLst>
        </pc:inkChg>
        <pc:inkChg chg="add del mod">
          <ac:chgData name="Ivo Bonfanti" userId="5f63cc5bd5763d56" providerId="LiveId" clId="{875B5074-4B89-4E23-ADDD-08364FBD9A80}" dt="2024-03-20T15:51:29.977" v="19638"/>
          <ac:inkMkLst>
            <pc:docMk/>
            <pc:sldMk cId="3478686289" sldId="272"/>
            <ac:inkMk id="22" creationId="{94CDEB1B-C544-4ED7-9B93-FEA8DDF1A6DB}"/>
          </ac:inkMkLst>
        </pc:inkChg>
        <pc:inkChg chg="add del mod">
          <ac:chgData name="Ivo Bonfanti" userId="5f63cc5bd5763d56" providerId="LiveId" clId="{875B5074-4B89-4E23-ADDD-08364FBD9A80}" dt="2024-03-20T15:51:29.980" v="19652"/>
          <ac:inkMkLst>
            <pc:docMk/>
            <pc:sldMk cId="3478686289" sldId="272"/>
            <ac:inkMk id="23" creationId="{060B539E-9EF3-0CC0-9350-549864B7865E}"/>
          </ac:inkMkLst>
        </pc:inkChg>
        <pc:inkChg chg="add del mod">
          <ac:chgData name="Ivo Bonfanti" userId="5f63cc5bd5763d56" providerId="LiveId" clId="{875B5074-4B89-4E23-ADDD-08364FBD9A80}" dt="2024-03-20T15:51:29.978" v="19641"/>
          <ac:inkMkLst>
            <pc:docMk/>
            <pc:sldMk cId="3478686289" sldId="272"/>
            <ac:inkMk id="24" creationId="{0C900BE9-E54B-9DBD-0C96-82122508CA1F}"/>
          </ac:inkMkLst>
        </pc:inkChg>
        <pc:inkChg chg="add del mod">
          <ac:chgData name="Ivo Bonfanti" userId="5f63cc5bd5763d56" providerId="LiveId" clId="{875B5074-4B89-4E23-ADDD-08364FBD9A80}" dt="2024-03-20T15:51:29.978" v="19643"/>
          <ac:inkMkLst>
            <pc:docMk/>
            <pc:sldMk cId="3478686289" sldId="272"/>
            <ac:inkMk id="25" creationId="{EC63A667-DE0E-E6A8-46D7-94A3AE23C943}"/>
          </ac:inkMkLst>
        </pc:inkChg>
        <pc:inkChg chg="add del mod">
          <ac:chgData name="Ivo Bonfanti" userId="5f63cc5bd5763d56" providerId="LiveId" clId="{875B5074-4B89-4E23-ADDD-08364FBD9A80}" dt="2024-03-20T15:51:29.981" v="19655"/>
          <ac:inkMkLst>
            <pc:docMk/>
            <pc:sldMk cId="3478686289" sldId="272"/>
            <ac:inkMk id="26" creationId="{56505217-0266-070A-D515-23DFDCF46285}"/>
          </ac:inkMkLst>
        </pc:inkChg>
        <pc:inkChg chg="add del mod">
          <ac:chgData name="Ivo Bonfanti" userId="5f63cc5bd5763d56" providerId="LiveId" clId="{875B5074-4B89-4E23-ADDD-08364FBD9A80}" dt="2024-03-20T15:51:29.978" v="19640"/>
          <ac:inkMkLst>
            <pc:docMk/>
            <pc:sldMk cId="3478686289" sldId="272"/>
            <ac:inkMk id="27" creationId="{81038C35-8C0E-E03A-6507-1D52A0AFB682}"/>
          </ac:inkMkLst>
        </pc:inkChg>
        <pc:inkChg chg="add mod">
          <ac:chgData name="Ivo Bonfanti" userId="5f63cc5bd5763d56" providerId="LiveId" clId="{875B5074-4B89-4E23-ADDD-08364FBD9A80}" dt="2024-03-20T15:54:10.151" v="19692" actId="14100"/>
          <ac:inkMkLst>
            <pc:docMk/>
            <pc:sldMk cId="3478686289" sldId="272"/>
            <ac:inkMk id="28" creationId="{11B5464D-1D0A-219A-8A01-C1D620F33266}"/>
          </ac:inkMkLst>
        </pc:inkChg>
        <pc:inkChg chg="add del mod">
          <ac:chgData name="Ivo Bonfanti" userId="5f63cc5bd5763d56" providerId="LiveId" clId="{875B5074-4B89-4E23-ADDD-08364FBD9A80}" dt="2024-03-20T15:51:29.979" v="19646"/>
          <ac:inkMkLst>
            <pc:docMk/>
            <pc:sldMk cId="3478686289" sldId="272"/>
            <ac:inkMk id="29" creationId="{68D25F0C-9B0D-4438-CDCD-A54774B2D07D}"/>
          </ac:inkMkLst>
        </pc:inkChg>
        <pc:inkChg chg="add del mod">
          <ac:chgData name="Ivo Bonfanti" userId="5f63cc5bd5763d56" providerId="LiveId" clId="{875B5074-4B89-4E23-ADDD-08364FBD9A80}" dt="2024-03-20T15:51:29.981" v="19657"/>
          <ac:inkMkLst>
            <pc:docMk/>
            <pc:sldMk cId="3478686289" sldId="272"/>
            <ac:inkMk id="33" creationId="{14EB2639-86EF-3BD4-95D8-AE9C4A13FD20}"/>
          </ac:inkMkLst>
        </pc:inkChg>
        <pc:inkChg chg="add del mod">
          <ac:chgData name="Ivo Bonfanti" userId="5f63cc5bd5763d56" providerId="LiveId" clId="{875B5074-4B89-4E23-ADDD-08364FBD9A80}" dt="2024-03-20T15:51:29.980" v="19650"/>
          <ac:inkMkLst>
            <pc:docMk/>
            <pc:sldMk cId="3478686289" sldId="272"/>
            <ac:inkMk id="34" creationId="{4CE67270-02FE-AF8D-8B2D-DFA63E0ACC79}"/>
          </ac:inkMkLst>
        </pc:inkChg>
        <pc:inkChg chg="add del mod">
          <ac:chgData name="Ivo Bonfanti" userId="5f63cc5bd5763d56" providerId="LiveId" clId="{875B5074-4B89-4E23-ADDD-08364FBD9A80}" dt="2024-03-20T15:51:29.979" v="19647"/>
          <ac:inkMkLst>
            <pc:docMk/>
            <pc:sldMk cId="3478686289" sldId="272"/>
            <ac:inkMk id="41" creationId="{7F28DE01-7392-516C-41AE-66E9F741753E}"/>
          </ac:inkMkLst>
        </pc:inkChg>
        <pc:inkChg chg="add del mod">
          <ac:chgData name="Ivo Bonfanti" userId="5f63cc5bd5763d56" providerId="LiveId" clId="{875B5074-4B89-4E23-ADDD-08364FBD9A80}" dt="2024-03-20T15:51:29.980" v="19651"/>
          <ac:inkMkLst>
            <pc:docMk/>
            <pc:sldMk cId="3478686289" sldId="272"/>
            <ac:inkMk id="43" creationId="{06B81017-3254-A487-EE1C-C48F590635DD}"/>
          </ac:inkMkLst>
        </pc:inkChg>
        <pc:inkChg chg="add del mod">
          <ac:chgData name="Ivo Bonfanti" userId="5f63cc5bd5763d56" providerId="LiveId" clId="{875B5074-4B89-4E23-ADDD-08364FBD9A80}" dt="2024-03-20T15:51:29.979" v="19644"/>
          <ac:inkMkLst>
            <pc:docMk/>
            <pc:sldMk cId="3478686289" sldId="272"/>
            <ac:inkMk id="45" creationId="{721C0199-61CB-D4F9-F909-3B15D598229B}"/>
          </ac:inkMkLst>
        </pc:inkChg>
        <pc:inkChg chg="add del mod">
          <ac:chgData name="Ivo Bonfanti" userId="5f63cc5bd5763d56" providerId="LiveId" clId="{875B5074-4B89-4E23-ADDD-08364FBD9A80}" dt="2024-03-20T15:51:29.981" v="19656"/>
          <ac:inkMkLst>
            <pc:docMk/>
            <pc:sldMk cId="3478686289" sldId="272"/>
            <ac:inkMk id="47" creationId="{72C147F5-1A86-CF5D-ACC6-B3E306722422}"/>
          </ac:inkMkLst>
        </pc:inkChg>
        <pc:inkChg chg="add del mod">
          <ac:chgData name="Ivo Bonfanti" userId="5f63cc5bd5763d56" providerId="LiveId" clId="{875B5074-4B89-4E23-ADDD-08364FBD9A80}" dt="2024-03-20T15:51:29.979" v="19648"/>
          <ac:inkMkLst>
            <pc:docMk/>
            <pc:sldMk cId="3478686289" sldId="272"/>
            <ac:inkMk id="49" creationId="{84D299CE-5CC3-D5E1-6DE5-BAA299BD9D51}"/>
          </ac:inkMkLst>
        </pc:inkChg>
        <pc:cxnChg chg="add del mod">
          <ac:chgData name="Ivo Bonfanti" userId="5f63cc5bd5763d56" providerId="LiveId" clId="{875B5074-4B89-4E23-ADDD-08364FBD9A80}" dt="2024-03-20T15:51:37.922" v="19659" actId="478"/>
          <ac:cxnSpMkLst>
            <pc:docMk/>
            <pc:sldMk cId="3478686289" sldId="272"/>
            <ac:cxnSpMk id="11" creationId="{B2C6BCFD-98FA-0C59-17A6-37836C6ECCE6}"/>
          </ac:cxnSpMkLst>
        </pc:cxnChg>
        <pc:cxnChg chg="add del mod">
          <ac:chgData name="Ivo Bonfanti" userId="5f63cc5bd5763d56" providerId="LiveId" clId="{875B5074-4B89-4E23-ADDD-08364FBD9A80}" dt="2024-03-20T15:51:38.838" v="19660" actId="478"/>
          <ac:cxnSpMkLst>
            <pc:docMk/>
            <pc:sldMk cId="3478686289" sldId="272"/>
            <ac:cxnSpMk id="13" creationId="{83DFBEA3-B966-3C97-55A4-D05571FE017C}"/>
          </ac:cxnSpMkLst>
        </pc:cxnChg>
        <pc:cxnChg chg="add del mod">
          <ac:chgData name="Ivo Bonfanti" userId="5f63cc5bd5763d56" providerId="LiveId" clId="{875B5074-4B89-4E23-ADDD-08364FBD9A80}" dt="2024-03-20T15:51:39.849" v="19661" actId="478"/>
          <ac:cxnSpMkLst>
            <pc:docMk/>
            <pc:sldMk cId="3478686289" sldId="272"/>
            <ac:cxnSpMk id="14" creationId="{5AC7FC7E-1006-CDAE-D824-7D623190F6E4}"/>
          </ac:cxnSpMkLst>
        </pc:cxnChg>
        <pc:cxnChg chg="add del mod">
          <ac:chgData name="Ivo Bonfanti" userId="5f63cc5bd5763d56" providerId="LiveId" clId="{875B5074-4B89-4E23-ADDD-08364FBD9A80}" dt="2024-03-20T15:51:40.706" v="19662" actId="478"/>
          <ac:cxnSpMkLst>
            <pc:docMk/>
            <pc:sldMk cId="3478686289" sldId="272"/>
            <ac:cxnSpMk id="17" creationId="{75C98668-14C0-6E6F-0DE5-0B415F41E666}"/>
          </ac:cxnSpMkLst>
        </pc:cxnChg>
        <pc:cxnChg chg="add mod">
          <ac:chgData name="Ivo Bonfanti" userId="5f63cc5bd5763d56" providerId="LiveId" clId="{875B5074-4B89-4E23-ADDD-08364FBD9A80}" dt="2024-03-18T17:53:33.368" v="13622"/>
          <ac:cxnSpMkLst>
            <pc:docMk/>
            <pc:sldMk cId="3478686289" sldId="272"/>
            <ac:cxnSpMk id="19" creationId="{4D3B1320-3306-C2C0-8F67-13FCCC3FF6FC}"/>
          </ac:cxnSpMkLst>
        </pc:cxnChg>
        <pc:cxnChg chg="add mod">
          <ac:chgData name="Ivo Bonfanti" userId="5f63cc5bd5763d56" providerId="LiveId" clId="{875B5074-4B89-4E23-ADDD-08364FBD9A80}" dt="2024-03-18T18:20:49.522" v="14040" actId="692"/>
          <ac:cxnSpMkLst>
            <pc:docMk/>
            <pc:sldMk cId="3478686289" sldId="272"/>
            <ac:cxnSpMk id="37" creationId="{69E65664-6F9B-D9BA-C7BA-CB468278B76B}"/>
          </ac:cxnSpMkLst>
        </pc:cxnChg>
        <pc:cxnChg chg="add mod">
          <ac:chgData name="Ivo Bonfanti" userId="5f63cc5bd5763d56" providerId="LiveId" clId="{875B5074-4B89-4E23-ADDD-08364FBD9A80}" dt="2024-03-18T18:20:45.676" v="14039" actId="692"/>
          <ac:cxnSpMkLst>
            <pc:docMk/>
            <pc:sldMk cId="3478686289" sldId="272"/>
            <ac:cxnSpMk id="38" creationId="{5AED13D1-B67F-59E4-2ABE-14D09EFC3382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42" creationId="{E97AAC04-0479-0ADC-505C-57FC901A3D72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44" creationId="{062287EA-3321-1381-D40A-56B14AE63BF5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46" creationId="{CB81242B-4011-3443-9FE0-77F0B071428B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48" creationId="{E7925572-4E69-1D87-1B04-70DF5FFF80AF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50" creationId="{53C6DE09-D8C4-4D06-1092-E9EB98206479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53" creationId="{2564B094-0D92-8E1F-94FA-956F77A0E6AA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56" creationId="{7866BF82-8471-3CC7-68AA-28BDE049CE94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58" creationId="{00257BD2-DCB7-9C63-69E7-AE7517BF4386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59" creationId="{3C89AA60-CE85-EB38-5FD9-C82D0AC7156F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60" creationId="{9C852AAF-A9D2-092D-9D3B-C6D51D5F8B06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61" creationId="{7033CC7C-9715-3B47-BF0B-FD2848FB3D25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62" creationId="{C063F449-57B6-644A-22F8-CC2D79840712}"/>
          </ac:cxnSpMkLst>
        </pc:cxnChg>
        <pc:cxnChg chg="add mod">
          <ac:chgData name="Ivo Bonfanti" userId="5f63cc5bd5763d56" providerId="LiveId" clId="{875B5074-4B89-4E23-ADDD-08364FBD9A80}" dt="2024-03-20T15:55:33.320" v="19704" actId="1076"/>
          <ac:cxnSpMkLst>
            <pc:docMk/>
            <pc:sldMk cId="3478686289" sldId="272"/>
            <ac:cxnSpMk id="63" creationId="{1F8B3588-83AD-CD2D-6B2B-ABBC74104A5B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64" creationId="{AF893F9B-CEEB-A283-65F0-399F00E387E7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65" creationId="{13396B35-521A-2387-99B6-1974E92BF10B}"/>
          </ac:cxnSpMkLst>
        </pc:cxnChg>
        <pc:cxnChg chg="add mod">
          <ac:chgData name="Ivo Bonfanti" userId="5f63cc5bd5763d56" providerId="LiveId" clId="{875B5074-4B89-4E23-ADDD-08364FBD9A80}" dt="2024-03-20T15:55:38.660" v="19706" actId="1076"/>
          <ac:cxnSpMkLst>
            <pc:docMk/>
            <pc:sldMk cId="3478686289" sldId="272"/>
            <ac:cxnSpMk id="66" creationId="{F5478EDF-F042-0528-41B9-CFF53134F700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67" creationId="{B9A1BE7E-49BE-335E-6D7F-798ED015F529}"/>
          </ac:cxnSpMkLst>
        </pc:cxnChg>
        <pc:cxnChg chg="add mod">
          <ac:chgData name="Ivo Bonfanti" userId="5f63cc5bd5763d56" providerId="LiveId" clId="{875B5074-4B89-4E23-ADDD-08364FBD9A80}" dt="2024-03-18T18:27:35.435" v="14108" actId="1076"/>
          <ac:cxnSpMkLst>
            <pc:docMk/>
            <pc:sldMk cId="3478686289" sldId="272"/>
            <ac:cxnSpMk id="68" creationId="{BFE1A3E3-2CD6-56F9-D0C5-7E7688CC92B7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69" creationId="{6AE55988-9BAA-3045-30DC-0D8EA7093B29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70" creationId="{CEDB307D-B114-AD91-FDD1-61778C50E7BE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71" creationId="{55777CDB-1006-640A-49AA-C53C1714ED96}"/>
          </ac:cxnSpMkLst>
        </pc:cxnChg>
        <pc:cxnChg chg="add mod">
          <ac:chgData name="Ivo Bonfanti" userId="5f63cc5bd5763d56" providerId="LiveId" clId="{875B5074-4B89-4E23-ADDD-08364FBD9A80}" dt="2024-03-18T18:27:42.052" v="14109" actId="1076"/>
          <ac:cxnSpMkLst>
            <pc:docMk/>
            <pc:sldMk cId="3478686289" sldId="272"/>
            <ac:cxnSpMk id="72" creationId="{AAECFAB4-E756-A8B6-59A3-2AD1FBC633AF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73" creationId="{D5CF528C-AA56-CD38-19D4-365E233341DC}"/>
          </ac:cxnSpMkLst>
        </pc:cxnChg>
        <pc:cxnChg chg="add del mod">
          <ac:chgData name="Ivo Bonfanti" userId="5f63cc5bd5763d56" providerId="LiveId" clId="{875B5074-4B89-4E23-ADDD-08364FBD9A80}" dt="2024-03-20T15:54:59.393" v="19698" actId="21"/>
          <ac:cxnSpMkLst>
            <pc:docMk/>
            <pc:sldMk cId="3478686289" sldId="272"/>
            <ac:cxnSpMk id="74" creationId="{72F200B4-708D-9677-A739-2CC772BE196B}"/>
          </ac:cxnSpMkLst>
        </pc:cxnChg>
        <pc:cxnChg chg="add mod">
          <ac:chgData name="Ivo Bonfanti" userId="5f63cc5bd5763d56" providerId="LiveId" clId="{875B5074-4B89-4E23-ADDD-08364FBD9A80}" dt="2024-03-20T15:56:25.529" v="19712" actId="14100"/>
          <ac:cxnSpMkLst>
            <pc:docMk/>
            <pc:sldMk cId="3478686289" sldId="272"/>
            <ac:cxnSpMk id="77" creationId="{BA0A7C55-ED58-B9DA-3384-2273E979D4E8}"/>
          </ac:cxnSpMkLst>
        </pc:cxnChg>
        <pc:cxnChg chg="add mod">
          <ac:chgData name="Ivo Bonfanti" userId="5f63cc5bd5763d56" providerId="LiveId" clId="{875B5074-4B89-4E23-ADDD-08364FBD9A80}" dt="2024-03-20T15:56:37.738" v="19716" actId="14100"/>
          <ac:cxnSpMkLst>
            <pc:docMk/>
            <pc:sldMk cId="3478686289" sldId="272"/>
            <ac:cxnSpMk id="78" creationId="{73246F01-BCAB-D900-97CE-A29364239ADC}"/>
          </ac:cxnSpMkLst>
        </pc:cxnChg>
        <pc:cxnChg chg="add mod">
          <ac:chgData name="Ivo Bonfanti" userId="5f63cc5bd5763d56" providerId="LiveId" clId="{875B5074-4B89-4E23-ADDD-08364FBD9A80}" dt="2024-03-20T15:56:42.726" v="19717" actId="14100"/>
          <ac:cxnSpMkLst>
            <pc:docMk/>
            <pc:sldMk cId="3478686289" sldId="272"/>
            <ac:cxnSpMk id="79" creationId="{0031A6AF-DBA7-D973-DEEC-535BFB172D70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26" creationId="{00257BD2-DCB7-9C63-69E7-AE7517BF4386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27" creationId="{9C852AAF-A9D2-092D-9D3B-C6D51D5F8B06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28" creationId="{7033CC7C-9715-3B47-BF0B-FD2848FB3D25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29" creationId="{AF893F9B-CEEB-A283-65F0-399F00E387E7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30" creationId="{B9A1BE7E-49BE-335E-6D7F-798ED015F529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31" creationId="{6AE55988-9BAA-3045-30DC-0D8EA7093B29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32" creationId="{CEDB307D-B114-AD91-FDD1-61778C50E7BE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33" creationId="{55777CDB-1006-640A-49AA-C53C1714ED96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34" creationId="{D5CF528C-AA56-CD38-19D4-365E233341DC}"/>
          </ac:cxnSpMkLst>
        </pc:cxnChg>
        <pc:cxnChg chg="add del mod">
          <ac:chgData name="Ivo Bonfanti" userId="5f63cc5bd5763d56" providerId="LiveId" clId="{875B5074-4B89-4E23-ADDD-08364FBD9A80}" dt="2024-03-20T15:55:14.349" v="19700" actId="21"/>
          <ac:cxnSpMkLst>
            <pc:docMk/>
            <pc:sldMk cId="3478686289" sldId="272"/>
            <ac:cxnSpMk id="135" creationId="{72F200B4-708D-9677-A739-2CC772BE196B}"/>
          </ac:cxnSpMkLst>
        </pc:cxnChg>
        <pc:cxnChg chg="add mod">
          <ac:chgData name="Ivo Bonfanti" userId="5f63cc5bd5763d56" providerId="LiveId" clId="{875B5074-4B89-4E23-ADDD-08364FBD9A80}" dt="2024-03-20T15:55:24.597" v="19702" actId="1076"/>
          <ac:cxnSpMkLst>
            <pc:docMk/>
            <pc:sldMk cId="3478686289" sldId="272"/>
            <ac:cxnSpMk id="137" creationId="{00257BD2-DCB7-9C63-69E7-AE7517BF4386}"/>
          </ac:cxnSpMkLst>
        </pc:cxnChg>
        <pc:cxnChg chg="add mod">
          <ac:chgData name="Ivo Bonfanti" userId="5f63cc5bd5763d56" providerId="LiveId" clId="{875B5074-4B89-4E23-ADDD-08364FBD9A80}" dt="2024-03-20T15:55:24.597" v="19702" actId="1076"/>
          <ac:cxnSpMkLst>
            <pc:docMk/>
            <pc:sldMk cId="3478686289" sldId="272"/>
            <ac:cxnSpMk id="138" creationId="{9C852AAF-A9D2-092D-9D3B-C6D51D5F8B06}"/>
          </ac:cxnSpMkLst>
        </pc:cxnChg>
        <pc:cxnChg chg="add mod">
          <ac:chgData name="Ivo Bonfanti" userId="5f63cc5bd5763d56" providerId="LiveId" clId="{875B5074-4B89-4E23-ADDD-08364FBD9A80}" dt="2024-03-20T15:55:24.597" v="19702" actId="1076"/>
          <ac:cxnSpMkLst>
            <pc:docMk/>
            <pc:sldMk cId="3478686289" sldId="272"/>
            <ac:cxnSpMk id="139" creationId="{7033CC7C-9715-3B47-BF0B-FD2848FB3D25}"/>
          </ac:cxnSpMkLst>
        </pc:cxnChg>
        <pc:cxnChg chg="add mod">
          <ac:chgData name="Ivo Bonfanti" userId="5f63cc5bd5763d56" providerId="LiveId" clId="{875B5074-4B89-4E23-ADDD-08364FBD9A80}" dt="2024-03-20T15:55:24.597" v="19702" actId="1076"/>
          <ac:cxnSpMkLst>
            <pc:docMk/>
            <pc:sldMk cId="3478686289" sldId="272"/>
            <ac:cxnSpMk id="140" creationId="{AF893F9B-CEEB-A283-65F0-399F00E387E7}"/>
          </ac:cxnSpMkLst>
        </pc:cxnChg>
        <pc:cxnChg chg="add mod">
          <ac:chgData name="Ivo Bonfanti" userId="5f63cc5bd5763d56" providerId="LiveId" clId="{875B5074-4B89-4E23-ADDD-08364FBD9A80}" dt="2024-03-20T15:55:24.597" v="19702" actId="1076"/>
          <ac:cxnSpMkLst>
            <pc:docMk/>
            <pc:sldMk cId="3478686289" sldId="272"/>
            <ac:cxnSpMk id="141" creationId="{B9A1BE7E-49BE-335E-6D7F-798ED015F529}"/>
          </ac:cxnSpMkLst>
        </pc:cxnChg>
        <pc:cxnChg chg="add mod">
          <ac:chgData name="Ivo Bonfanti" userId="5f63cc5bd5763d56" providerId="LiveId" clId="{875B5074-4B89-4E23-ADDD-08364FBD9A80}" dt="2024-03-20T15:55:24.597" v="19702" actId="1076"/>
          <ac:cxnSpMkLst>
            <pc:docMk/>
            <pc:sldMk cId="3478686289" sldId="272"/>
            <ac:cxnSpMk id="142" creationId="{6AE55988-9BAA-3045-30DC-0D8EA7093B29}"/>
          </ac:cxnSpMkLst>
        </pc:cxnChg>
        <pc:cxnChg chg="add mod">
          <ac:chgData name="Ivo Bonfanti" userId="5f63cc5bd5763d56" providerId="LiveId" clId="{875B5074-4B89-4E23-ADDD-08364FBD9A80}" dt="2024-03-20T15:55:24.597" v="19702" actId="1076"/>
          <ac:cxnSpMkLst>
            <pc:docMk/>
            <pc:sldMk cId="3478686289" sldId="272"/>
            <ac:cxnSpMk id="143" creationId="{CEDB307D-B114-AD91-FDD1-61778C50E7BE}"/>
          </ac:cxnSpMkLst>
        </pc:cxnChg>
        <pc:cxnChg chg="add mod">
          <ac:chgData name="Ivo Bonfanti" userId="5f63cc5bd5763d56" providerId="LiveId" clId="{875B5074-4B89-4E23-ADDD-08364FBD9A80}" dt="2024-03-20T15:55:24.597" v="19702" actId="1076"/>
          <ac:cxnSpMkLst>
            <pc:docMk/>
            <pc:sldMk cId="3478686289" sldId="272"/>
            <ac:cxnSpMk id="144" creationId="{55777CDB-1006-640A-49AA-C53C1714ED96}"/>
          </ac:cxnSpMkLst>
        </pc:cxnChg>
        <pc:cxnChg chg="add mod">
          <ac:chgData name="Ivo Bonfanti" userId="5f63cc5bd5763d56" providerId="LiveId" clId="{875B5074-4B89-4E23-ADDD-08364FBD9A80}" dt="2024-03-20T15:55:24.597" v="19702" actId="1076"/>
          <ac:cxnSpMkLst>
            <pc:docMk/>
            <pc:sldMk cId="3478686289" sldId="272"/>
            <ac:cxnSpMk id="145" creationId="{D5CF528C-AA56-CD38-19D4-365E233341DC}"/>
          </ac:cxnSpMkLst>
        </pc:cxnChg>
        <pc:cxnChg chg="add mod">
          <ac:chgData name="Ivo Bonfanti" userId="5f63cc5bd5763d56" providerId="LiveId" clId="{875B5074-4B89-4E23-ADDD-08364FBD9A80}" dt="2024-03-20T15:55:56.787" v="19708" actId="1076"/>
          <ac:cxnSpMkLst>
            <pc:docMk/>
            <pc:sldMk cId="3478686289" sldId="272"/>
            <ac:cxnSpMk id="146" creationId="{72F200B4-708D-9677-A739-2CC772BE196B}"/>
          </ac:cxnSpMkLst>
        </pc:cxnChg>
      </pc:sldChg>
      <pc:sldChg chg="addSp delSp modSp new del mod">
        <pc:chgData name="Ivo Bonfanti" userId="5f63cc5bd5763d56" providerId="LiveId" clId="{875B5074-4B89-4E23-ADDD-08364FBD9A80}" dt="2024-03-20T16:01:44.695" v="19807" actId="2696"/>
        <pc:sldMkLst>
          <pc:docMk/>
          <pc:sldMk cId="965385362" sldId="273"/>
        </pc:sldMkLst>
        <pc:spChg chg="del">
          <ac:chgData name="Ivo Bonfanti" userId="5f63cc5bd5763d56" providerId="LiveId" clId="{875B5074-4B89-4E23-ADDD-08364FBD9A80}" dt="2024-03-18T18:28:17.235" v="14111" actId="478"/>
          <ac:spMkLst>
            <pc:docMk/>
            <pc:sldMk cId="965385362" sldId="273"/>
            <ac:spMk id="2" creationId="{040FD343-352B-99AB-6928-CC226E69BD40}"/>
          </ac:spMkLst>
        </pc:spChg>
        <pc:spChg chg="del">
          <ac:chgData name="Ivo Bonfanti" userId="5f63cc5bd5763d56" providerId="LiveId" clId="{875B5074-4B89-4E23-ADDD-08364FBD9A80}" dt="2024-03-18T18:28:18.637" v="14112" actId="478"/>
          <ac:spMkLst>
            <pc:docMk/>
            <pc:sldMk cId="965385362" sldId="273"/>
            <ac:spMk id="3" creationId="{25CAA506-45F9-36EC-B916-DAA36B4D9BBB}"/>
          </ac:spMkLst>
        </pc:spChg>
        <pc:spChg chg="add del mod">
          <ac:chgData name="Ivo Bonfanti" userId="5f63cc5bd5763d56" providerId="LiveId" clId="{875B5074-4B89-4E23-ADDD-08364FBD9A80}" dt="2024-03-18T18:30:46.630" v="14145"/>
          <ac:spMkLst>
            <pc:docMk/>
            <pc:sldMk cId="965385362" sldId="273"/>
            <ac:spMk id="17" creationId="{0C601CD4-840C-A55E-DE15-B3ECECDECD4C}"/>
          </ac:spMkLst>
        </pc:spChg>
        <pc:spChg chg="add mod">
          <ac:chgData name="Ivo Bonfanti" userId="5f63cc5bd5763d56" providerId="LiveId" clId="{875B5074-4B89-4E23-ADDD-08364FBD9A80}" dt="2024-03-19T10:23:47.641" v="16800" actId="14100"/>
          <ac:spMkLst>
            <pc:docMk/>
            <pc:sldMk cId="965385362" sldId="273"/>
            <ac:spMk id="19" creationId="{F405F0CC-6CB4-CE03-0038-646E8BFD0DA9}"/>
          </ac:spMkLst>
        </pc:spChg>
        <pc:spChg chg="add mod">
          <ac:chgData name="Ivo Bonfanti" userId="5f63cc5bd5763d56" providerId="LiveId" clId="{875B5074-4B89-4E23-ADDD-08364FBD9A80}" dt="2024-03-18T20:22:22.845" v="15652" actId="1076"/>
          <ac:spMkLst>
            <pc:docMk/>
            <pc:sldMk cId="965385362" sldId="273"/>
            <ac:spMk id="25" creationId="{F28DB8E7-6262-3B53-43CF-26409FF47064}"/>
          </ac:spMkLst>
        </pc:spChg>
        <pc:spChg chg="add del mod">
          <ac:chgData name="Ivo Bonfanti" userId="5f63cc5bd5763d56" providerId="LiveId" clId="{875B5074-4B89-4E23-ADDD-08364FBD9A80}" dt="2024-03-20T15:52:40.315" v="19676" actId="21"/>
          <ac:spMkLst>
            <pc:docMk/>
            <pc:sldMk cId="965385362" sldId="273"/>
            <ac:spMk id="26" creationId="{E1D09007-7119-B037-E88A-946F081A38CE}"/>
          </ac:spMkLst>
        </pc:spChg>
        <pc:spChg chg="add del mod">
          <ac:chgData name="Ivo Bonfanti" userId="5f63cc5bd5763d56" providerId="LiveId" clId="{875B5074-4B89-4E23-ADDD-08364FBD9A80}" dt="2024-03-20T15:52:40.315" v="19676" actId="21"/>
          <ac:spMkLst>
            <pc:docMk/>
            <pc:sldMk cId="965385362" sldId="273"/>
            <ac:spMk id="30" creationId="{8A28A53A-276E-EAA8-921E-B0576F546BF3}"/>
          </ac:spMkLst>
        </pc:spChg>
        <pc:spChg chg="add mod">
          <ac:chgData name="Ivo Bonfanti" userId="5f63cc5bd5763d56" providerId="LiveId" clId="{875B5074-4B89-4E23-ADDD-08364FBD9A80}" dt="2024-03-18T19:05:43.138" v="14282"/>
          <ac:spMkLst>
            <pc:docMk/>
            <pc:sldMk cId="965385362" sldId="273"/>
            <ac:spMk id="31" creationId="{9492822E-B486-DF8C-794C-CB7DC843011B}"/>
          </ac:spMkLst>
        </pc:spChg>
        <pc:spChg chg="add del mod">
          <ac:chgData name="Ivo Bonfanti" userId="5f63cc5bd5763d56" providerId="LiveId" clId="{875B5074-4B89-4E23-ADDD-08364FBD9A80}" dt="2024-03-20T15:52:40.315" v="19676" actId="21"/>
          <ac:spMkLst>
            <pc:docMk/>
            <pc:sldMk cId="965385362" sldId="273"/>
            <ac:spMk id="32" creationId="{477971FB-85F4-6FDB-6C41-A07D715822E1}"/>
          </ac:spMkLst>
        </pc:spChg>
        <pc:spChg chg="add del mod">
          <ac:chgData name="Ivo Bonfanti" userId="5f63cc5bd5763d56" providerId="LiveId" clId="{875B5074-4B89-4E23-ADDD-08364FBD9A80}" dt="2024-03-20T15:52:40.315" v="19676" actId="21"/>
          <ac:spMkLst>
            <pc:docMk/>
            <pc:sldMk cId="965385362" sldId="273"/>
            <ac:spMk id="33" creationId="{73CDCC91-7855-8538-901D-9CA0EA833398}"/>
          </ac:spMkLst>
        </pc:spChg>
        <pc:spChg chg="add del mod">
          <ac:chgData name="Ivo Bonfanti" userId="5f63cc5bd5763d56" providerId="LiveId" clId="{875B5074-4B89-4E23-ADDD-08364FBD9A80}" dt="2024-03-18T19:07:22.116" v="14299" actId="478"/>
          <ac:spMkLst>
            <pc:docMk/>
            <pc:sldMk cId="965385362" sldId="273"/>
            <ac:spMk id="35" creationId="{81AEE91E-71FB-4AA9-1E82-568604762DAD}"/>
          </ac:spMkLst>
        </pc:spChg>
        <pc:spChg chg="add del mod">
          <ac:chgData name="Ivo Bonfanti" userId="5f63cc5bd5763d56" providerId="LiveId" clId="{875B5074-4B89-4E23-ADDD-08364FBD9A80}" dt="2024-03-20T15:52:40.315" v="19676" actId="21"/>
          <ac:spMkLst>
            <pc:docMk/>
            <pc:sldMk cId="965385362" sldId="273"/>
            <ac:spMk id="36" creationId="{7F229292-B890-53CE-A40A-8F6F263C2ADA}"/>
          </ac:spMkLst>
        </pc:spChg>
        <pc:spChg chg="add del mod">
          <ac:chgData name="Ivo Bonfanti" userId="5f63cc5bd5763d56" providerId="LiveId" clId="{875B5074-4B89-4E23-ADDD-08364FBD9A80}" dt="2024-03-20T15:52:40.315" v="19676" actId="21"/>
          <ac:spMkLst>
            <pc:docMk/>
            <pc:sldMk cId="965385362" sldId="273"/>
            <ac:spMk id="37" creationId="{02770A66-D6AD-50E9-53E7-EDF535EA942B}"/>
          </ac:spMkLst>
        </pc:spChg>
        <pc:spChg chg="add del mod">
          <ac:chgData name="Ivo Bonfanti" userId="5f63cc5bd5763d56" providerId="LiveId" clId="{875B5074-4B89-4E23-ADDD-08364FBD9A80}" dt="2024-03-20T15:52:40.315" v="19676" actId="21"/>
          <ac:spMkLst>
            <pc:docMk/>
            <pc:sldMk cId="965385362" sldId="273"/>
            <ac:spMk id="38" creationId="{97A70901-985C-D337-C52A-7401A5464614}"/>
          </ac:spMkLst>
        </pc:spChg>
        <pc:spChg chg="add mod">
          <ac:chgData name="Ivo Bonfanti" userId="5f63cc5bd5763d56" providerId="LiveId" clId="{875B5074-4B89-4E23-ADDD-08364FBD9A80}" dt="2024-03-18T20:21:05.407" v="15645" actId="14100"/>
          <ac:spMkLst>
            <pc:docMk/>
            <pc:sldMk cId="965385362" sldId="273"/>
            <ac:spMk id="39" creationId="{07BE59DA-FE68-FCDC-8EB5-BA8088ECE57C}"/>
          </ac:spMkLst>
        </pc:spChg>
        <pc:spChg chg="add mod">
          <ac:chgData name="Ivo Bonfanti" userId="5f63cc5bd5763d56" providerId="LiveId" clId="{875B5074-4B89-4E23-ADDD-08364FBD9A80}" dt="2024-03-18T20:21:37.856" v="15650" actId="14100"/>
          <ac:spMkLst>
            <pc:docMk/>
            <pc:sldMk cId="965385362" sldId="273"/>
            <ac:spMk id="51" creationId="{2E82EAFE-68AC-7608-BCBC-65A99FF2294C}"/>
          </ac:spMkLst>
        </pc:spChg>
        <pc:spChg chg="add mod">
          <ac:chgData name="Ivo Bonfanti" userId="5f63cc5bd5763d56" providerId="LiveId" clId="{875B5074-4B89-4E23-ADDD-08364FBD9A80}" dt="2024-03-18T19:18:12.573" v="14397" actId="1076"/>
          <ac:spMkLst>
            <pc:docMk/>
            <pc:sldMk cId="965385362" sldId="273"/>
            <ac:spMk id="52" creationId="{F13B35B6-7333-FFC9-20AC-FB83E544C3CB}"/>
          </ac:spMkLst>
        </pc:spChg>
        <pc:spChg chg="add mod">
          <ac:chgData name="Ivo Bonfanti" userId="5f63cc5bd5763d56" providerId="LiveId" clId="{875B5074-4B89-4E23-ADDD-08364FBD9A80}" dt="2024-03-18T20:21:52.008" v="15651" actId="1076"/>
          <ac:spMkLst>
            <pc:docMk/>
            <pc:sldMk cId="965385362" sldId="273"/>
            <ac:spMk id="53" creationId="{4567CE49-B23F-C983-52FA-79B999F5E06E}"/>
          </ac:spMkLst>
        </pc:spChg>
        <pc:grpChg chg="del mod">
          <ac:chgData name="Ivo Bonfanti" userId="5f63cc5bd5763d56" providerId="LiveId" clId="{875B5074-4B89-4E23-ADDD-08364FBD9A80}" dt="2024-03-20T15:52:31.834" v="19674"/>
          <ac:grpSpMkLst>
            <pc:docMk/>
            <pc:sldMk cId="965385362" sldId="273"/>
            <ac:grpSpMk id="16" creationId="{42329881-46FA-0BD6-2183-7144D350661D}"/>
          </ac:grpSpMkLst>
        </pc:grpChg>
        <pc:picChg chg="add del mod">
          <ac:chgData name="Ivo Bonfanti" userId="5f63cc5bd5763d56" providerId="LiveId" clId="{875B5074-4B89-4E23-ADDD-08364FBD9A80}" dt="2024-03-20T15:52:40.315" v="19676" actId="21"/>
          <ac:picMkLst>
            <pc:docMk/>
            <pc:sldMk cId="965385362" sldId="273"/>
            <ac:picMk id="4" creationId="{8FFAE05B-7634-0609-6A53-B9CCC1824633}"/>
          </ac:picMkLst>
        </pc:picChg>
        <pc:picChg chg="add mod">
          <ac:chgData name="Ivo Bonfanti" userId="5f63cc5bd5763d56" providerId="LiveId" clId="{875B5074-4B89-4E23-ADDD-08364FBD9A80}" dt="2024-03-18T18:30:28.021" v="14141"/>
          <ac:picMkLst>
            <pc:docMk/>
            <pc:sldMk cId="965385362" sldId="273"/>
            <ac:picMk id="18" creationId="{299641D3-E538-6098-CC18-0F00C992BAAF}"/>
          </ac:picMkLst>
        </pc:picChg>
        <pc:picChg chg="add mod">
          <ac:chgData name="Ivo Bonfanti" userId="5f63cc5bd5763d56" providerId="LiveId" clId="{875B5074-4B89-4E23-ADDD-08364FBD9A80}" dt="2024-03-18T19:21:10.481" v="14414" actId="1076"/>
          <ac:picMkLst>
            <pc:docMk/>
            <pc:sldMk cId="965385362" sldId="273"/>
            <ac:picMk id="22" creationId="{D79E2A87-3F05-E437-3E02-F82942ED234B}"/>
          </ac:picMkLst>
        </pc:picChg>
        <pc:picChg chg="add del mod">
          <ac:chgData name="Ivo Bonfanti" userId="5f63cc5bd5763d56" providerId="LiveId" clId="{875B5074-4B89-4E23-ADDD-08364FBD9A80}" dt="2024-03-20T15:52:40.315" v="19676" actId="21"/>
          <ac:picMkLst>
            <pc:docMk/>
            <pc:sldMk cId="965385362" sldId="273"/>
            <ac:picMk id="24" creationId="{92B63E09-BC42-E99D-83CA-2C66E07AB539}"/>
          </ac:picMkLst>
        </pc:picChg>
        <pc:inkChg chg="add del mod">
          <ac:chgData name="Ivo Bonfanti" userId="5f63cc5bd5763d56" providerId="LiveId" clId="{875B5074-4B89-4E23-ADDD-08364FBD9A80}" dt="2024-03-20T15:52:31.835" v="19675"/>
          <ac:inkMkLst>
            <pc:docMk/>
            <pc:sldMk cId="965385362" sldId="273"/>
            <ac:inkMk id="2" creationId="{D860EF8F-061F-F8AF-D435-CA071C4ED0B1}"/>
          </ac:inkMkLst>
        </pc:inkChg>
        <pc:inkChg chg="add del mod">
          <ac:chgData name="Ivo Bonfanti" userId="5f63cc5bd5763d56" providerId="LiveId" clId="{875B5074-4B89-4E23-ADDD-08364FBD9A80}" dt="2024-03-20T15:52:31.834" v="19674"/>
          <ac:inkMkLst>
            <pc:docMk/>
            <pc:sldMk cId="965385362" sldId="273"/>
            <ac:inkMk id="3" creationId="{526BE279-B558-AA58-F30D-DFD0C074B771}"/>
          </ac:inkMkLst>
        </pc:ink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5" creationId="{00257BD2-DCB7-9C63-69E7-AE7517BF4386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6" creationId="{9C852AAF-A9D2-092D-9D3B-C6D51D5F8B06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7" creationId="{7033CC7C-9715-3B47-BF0B-FD2848FB3D25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8" creationId="{1F8B3588-83AD-CD2D-6B2B-ABBC74104A5B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9" creationId="{AF893F9B-CEEB-A283-65F0-399F00E387E7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10" creationId="{F5478EDF-F042-0528-41B9-CFF53134F700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11" creationId="{B9A1BE7E-49BE-335E-6D7F-798ED015F529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12" creationId="{6AE55988-9BAA-3045-30DC-0D8EA7093B29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13" creationId="{CEDB307D-B114-AD91-FDD1-61778C50E7BE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14" creationId="{55777CDB-1006-640A-49AA-C53C1714ED96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15" creationId="{D5CF528C-AA56-CD38-19D4-365E233341DC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20" creationId="{72F200B4-708D-9677-A739-2CC772BE196B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27" creationId="{BA0A7C55-ED58-B9DA-3384-2273E979D4E8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28" creationId="{73246F01-BCAB-D900-97CE-A29364239ADC}"/>
          </ac:cxnSpMkLst>
        </pc:cxnChg>
        <pc:cxnChg chg="add del mod">
          <ac:chgData name="Ivo Bonfanti" userId="5f63cc5bd5763d56" providerId="LiveId" clId="{875B5074-4B89-4E23-ADDD-08364FBD9A80}" dt="2024-03-20T15:52:40.315" v="19676" actId="21"/>
          <ac:cxnSpMkLst>
            <pc:docMk/>
            <pc:sldMk cId="965385362" sldId="273"/>
            <ac:cxnSpMk id="29" creationId="{0031A6AF-DBA7-D973-DEEC-535BFB172D70}"/>
          </ac:cxnSpMkLst>
        </pc:cxnChg>
        <pc:cxnChg chg="add del mod">
          <ac:chgData name="Ivo Bonfanti" userId="5f63cc5bd5763d56" providerId="LiveId" clId="{875B5074-4B89-4E23-ADDD-08364FBD9A80}" dt="2024-03-18T19:07:09.336" v="14297" actId="478"/>
          <ac:cxnSpMkLst>
            <pc:docMk/>
            <pc:sldMk cId="965385362" sldId="273"/>
            <ac:cxnSpMk id="34" creationId="{2DE0C089-1B46-57B0-A842-5E15DA4443C2}"/>
          </ac:cxnSpMkLst>
        </pc:cxnChg>
        <pc:cxnChg chg="add mod">
          <ac:chgData name="Ivo Bonfanti" userId="5f63cc5bd5763d56" providerId="LiveId" clId="{875B5074-4B89-4E23-ADDD-08364FBD9A80}" dt="2024-03-18T19:12:34.054" v="14351" actId="1076"/>
          <ac:cxnSpMkLst>
            <pc:docMk/>
            <pc:sldMk cId="965385362" sldId="273"/>
            <ac:cxnSpMk id="40" creationId="{D08DB1E2-E9E5-45A4-FC74-50125B86A4EA}"/>
          </ac:cxnSpMkLst>
        </pc:cxnChg>
        <pc:cxnChg chg="add mod">
          <ac:chgData name="Ivo Bonfanti" userId="5f63cc5bd5763d56" providerId="LiveId" clId="{875B5074-4B89-4E23-ADDD-08364FBD9A80}" dt="2024-03-18T19:12:35.624" v="14352"/>
          <ac:cxnSpMkLst>
            <pc:docMk/>
            <pc:sldMk cId="965385362" sldId="273"/>
            <ac:cxnSpMk id="41" creationId="{00669088-959E-B6DC-9E87-68FB5C0C8DBF}"/>
          </ac:cxnSpMkLst>
        </pc:cxnChg>
        <pc:cxnChg chg="add mod">
          <ac:chgData name="Ivo Bonfanti" userId="5f63cc5bd5763d56" providerId="LiveId" clId="{875B5074-4B89-4E23-ADDD-08364FBD9A80}" dt="2024-03-18T20:20:42.184" v="15641" actId="1076"/>
          <ac:cxnSpMkLst>
            <pc:docMk/>
            <pc:sldMk cId="965385362" sldId="273"/>
            <ac:cxnSpMk id="42" creationId="{3E0295DB-0CA1-33E3-44E2-1266D024D401}"/>
          </ac:cxnSpMkLst>
        </pc:cxnChg>
        <pc:cxnChg chg="add mod">
          <ac:chgData name="Ivo Bonfanti" userId="5f63cc5bd5763d56" providerId="LiveId" clId="{875B5074-4B89-4E23-ADDD-08364FBD9A80}" dt="2024-03-18T20:20:28.516" v="15639" actId="1076"/>
          <ac:cxnSpMkLst>
            <pc:docMk/>
            <pc:sldMk cId="965385362" sldId="273"/>
            <ac:cxnSpMk id="43" creationId="{39BD3787-EE34-D8F3-8622-1CB6395988EE}"/>
          </ac:cxnSpMkLst>
        </pc:cxnChg>
        <pc:cxnChg chg="add mod">
          <ac:chgData name="Ivo Bonfanti" userId="5f63cc5bd5763d56" providerId="LiveId" clId="{875B5074-4B89-4E23-ADDD-08364FBD9A80}" dt="2024-03-18T20:20:47.321" v="15642" actId="1076"/>
          <ac:cxnSpMkLst>
            <pc:docMk/>
            <pc:sldMk cId="965385362" sldId="273"/>
            <ac:cxnSpMk id="45" creationId="{59A3897A-CE31-4D67-042E-4BAAD9AB8692}"/>
          </ac:cxnSpMkLst>
        </pc:cxnChg>
      </pc:sldChg>
      <pc:sldChg chg="addSp delSp modSp new del mod">
        <pc:chgData name="Ivo Bonfanti" userId="5f63cc5bd5763d56" providerId="LiveId" clId="{875B5074-4B89-4E23-ADDD-08364FBD9A80}" dt="2024-03-18T19:54:34.544" v="15478" actId="2696"/>
        <pc:sldMkLst>
          <pc:docMk/>
          <pc:sldMk cId="523442964" sldId="274"/>
        </pc:sldMkLst>
        <pc:spChg chg="del">
          <ac:chgData name="Ivo Bonfanti" userId="5f63cc5bd5763d56" providerId="LiveId" clId="{875B5074-4B89-4E23-ADDD-08364FBD9A80}" dt="2024-03-18T19:21:42.194" v="14416" actId="478"/>
          <ac:spMkLst>
            <pc:docMk/>
            <pc:sldMk cId="523442964" sldId="274"/>
            <ac:spMk id="2" creationId="{AD4C69C8-7547-38E6-5AB6-47D0037A1E38}"/>
          </ac:spMkLst>
        </pc:spChg>
        <pc:spChg chg="del">
          <ac:chgData name="Ivo Bonfanti" userId="5f63cc5bd5763d56" providerId="LiveId" clId="{875B5074-4B89-4E23-ADDD-08364FBD9A80}" dt="2024-03-18T19:21:44.368" v="14417" actId="478"/>
          <ac:spMkLst>
            <pc:docMk/>
            <pc:sldMk cId="523442964" sldId="274"/>
            <ac:spMk id="3" creationId="{AF779D3F-71C8-A2BE-D897-74001105EF43}"/>
          </ac:spMkLst>
        </pc:spChg>
        <pc:spChg chg="add mod">
          <ac:chgData name="Ivo Bonfanti" userId="5f63cc5bd5763d56" providerId="LiveId" clId="{875B5074-4B89-4E23-ADDD-08364FBD9A80}" dt="2024-03-18T19:21:51.428" v="14418"/>
          <ac:spMkLst>
            <pc:docMk/>
            <pc:sldMk cId="523442964" sldId="274"/>
            <ac:spMk id="4" creationId="{A17010E1-FFE8-2385-0308-D734C933C3B0}"/>
          </ac:spMkLst>
        </pc:spChg>
        <pc:spChg chg="add mod">
          <ac:chgData name="Ivo Bonfanti" userId="5f63cc5bd5763d56" providerId="LiveId" clId="{875B5074-4B89-4E23-ADDD-08364FBD9A80}" dt="2024-03-18T19:24:18.229" v="14437" actId="14100"/>
          <ac:spMkLst>
            <pc:docMk/>
            <pc:sldMk cId="523442964" sldId="274"/>
            <ac:spMk id="6" creationId="{1C691A04-6C5E-2E20-E3E0-61C92D42F2BB}"/>
          </ac:spMkLst>
        </pc:spChg>
        <pc:graphicFrameChg chg="add del mod modGraphic">
          <ac:chgData name="Ivo Bonfanti" userId="5f63cc5bd5763d56" providerId="LiveId" clId="{875B5074-4B89-4E23-ADDD-08364FBD9A80}" dt="2024-03-18T19:27:22.379" v="14447" actId="1032"/>
          <ac:graphicFrameMkLst>
            <pc:docMk/>
            <pc:sldMk cId="523442964" sldId="274"/>
            <ac:graphicFrameMk id="10" creationId="{40AC1C2D-9CC9-CF97-7E3C-B728383E0C22}"/>
          </ac:graphicFrameMkLst>
        </pc:graphicFrameChg>
        <pc:graphicFrameChg chg="add mod modGraphic">
          <ac:chgData name="Ivo Bonfanti" userId="5f63cc5bd5763d56" providerId="LiveId" clId="{875B5074-4B89-4E23-ADDD-08364FBD9A80}" dt="2024-03-18T19:52:25.601" v="15477" actId="14100"/>
          <ac:graphicFrameMkLst>
            <pc:docMk/>
            <pc:sldMk cId="523442964" sldId="274"/>
            <ac:graphicFrameMk id="11" creationId="{0114B72D-DFEC-AC28-2812-1CF1C82FC47F}"/>
          </ac:graphicFrameMkLst>
        </pc:graphicFrameChg>
        <pc:picChg chg="add mod">
          <ac:chgData name="Ivo Bonfanti" userId="5f63cc5bd5763d56" providerId="LiveId" clId="{875B5074-4B89-4E23-ADDD-08364FBD9A80}" dt="2024-03-18T19:21:56.973" v="14419"/>
          <ac:picMkLst>
            <pc:docMk/>
            <pc:sldMk cId="523442964" sldId="274"/>
            <ac:picMk id="5" creationId="{4CAADF41-8C7B-3272-D252-48631C342CEE}"/>
          </ac:picMkLst>
        </pc:picChg>
        <pc:cxnChg chg="add del mod">
          <ac:chgData name="Ivo Bonfanti" userId="5f63cc5bd5763d56" providerId="LiveId" clId="{875B5074-4B89-4E23-ADDD-08364FBD9A80}" dt="2024-03-18T19:26:05.896" v="14443" actId="478"/>
          <ac:cxnSpMkLst>
            <pc:docMk/>
            <pc:sldMk cId="523442964" sldId="274"/>
            <ac:cxnSpMk id="7" creationId="{5BEC20FC-3223-D9AE-A4BB-31C03BA72161}"/>
          </ac:cxnSpMkLst>
        </pc:cxnChg>
      </pc:sldChg>
      <pc:sldChg chg="addSp delSp modSp new del mod">
        <pc:chgData name="Ivo Bonfanti" userId="5f63cc5bd5763d56" providerId="LiveId" clId="{875B5074-4B89-4E23-ADDD-08364FBD9A80}" dt="2024-03-19T17:56:08.312" v="17439" actId="2696"/>
        <pc:sldMkLst>
          <pc:docMk/>
          <pc:sldMk cId="1915866091" sldId="274"/>
        </pc:sldMkLst>
        <pc:spChg chg="del">
          <ac:chgData name="Ivo Bonfanti" userId="5f63cc5bd5763d56" providerId="LiveId" clId="{875B5074-4B89-4E23-ADDD-08364FBD9A80}" dt="2024-03-19T09:30:29.911" v="15654" actId="478"/>
          <ac:spMkLst>
            <pc:docMk/>
            <pc:sldMk cId="1915866091" sldId="274"/>
            <ac:spMk id="2" creationId="{05DC4906-ADB5-4517-EB6B-D606C95AED10}"/>
          </ac:spMkLst>
        </pc:spChg>
        <pc:spChg chg="del">
          <ac:chgData name="Ivo Bonfanti" userId="5f63cc5bd5763d56" providerId="LiveId" clId="{875B5074-4B89-4E23-ADDD-08364FBD9A80}" dt="2024-03-19T09:30:32.070" v="15655" actId="478"/>
          <ac:spMkLst>
            <pc:docMk/>
            <pc:sldMk cId="1915866091" sldId="274"/>
            <ac:spMk id="3" creationId="{BD7B56A3-1C86-69D7-6D71-9538D6C07680}"/>
          </ac:spMkLst>
        </pc:spChg>
        <pc:spChg chg="add mod">
          <ac:chgData name="Ivo Bonfanti" userId="5f63cc5bd5763d56" providerId="LiveId" clId="{875B5074-4B89-4E23-ADDD-08364FBD9A80}" dt="2024-03-19T09:32:24.614" v="15687" actId="1076"/>
          <ac:spMkLst>
            <pc:docMk/>
            <pc:sldMk cId="1915866091" sldId="274"/>
            <ac:spMk id="4" creationId="{09FF32DC-E497-8D59-8D61-36DBA3F66721}"/>
          </ac:spMkLst>
        </pc:spChg>
        <pc:spChg chg="add mod">
          <ac:chgData name="Ivo Bonfanti" userId="5f63cc5bd5763d56" providerId="LiveId" clId="{875B5074-4B89-4E23-ADDD-08364FBD9A80}" dt="2024-03-19T09:32:37.808" v="15691" actId="113"/>
          <ac:spMkLst>
            <pc:docMk/>
            <pc:sldMk cId="1915866091" sldId="274"/>
            <ac:spMk id="6" creationId="{5E02B25A-3C6B-9564-7456-DA63C7EAD324}"/>
          </ac:spMkLst>
        </pc:spChg>
        <pc:graphicFrameChg chg="add del modGraphic">
          <ac:chgData name="Ivo Bonfanti" userId="5f63cc5bd5763d56" providerId="LiveId" clId="{875B5074-4B89-4E23-ADDD-08364FBD9A80}" dt="2024-03-19T09:39:30.071" v="15693" actId="1032"/>
          <ac:graphicFrameMkLst>
            <pc:docMk/>
            <pc:sldMk cId="1915866091" sldId="274"/>
            <ac:graphicFrameMk id="7" creationId="{12AA583A-44A9-399A-EE1B-E4BEF2E4DEFA}"/>
          </ac:graphicFrameMkLst>
        </pc:graphicFrameChg>
        <pc:graphicFrameChg chg="add mod modGraphic">
          <ac:chgData name="Ivo Bonfanti" userId="5f63cc5bd5763d56" providerId="LiveId" clId="{875B5074-4B89-4E23-ADDD-08364FBD9A80}" dt="2024-03-19T10:24:33.119" v="16806" actId="14100"/>
          <ac:graphicFrameMkLst>
            <pc:docMk/>
            <pc:sldMk cId="1915866091" sldId="274"/>
            <ac:graphicFrameMk id="8" creationId="{27F66B5C-E98B-AD87-9384-3B901DA537CE}"/>
          </ac:graphicFrameMkLst>
        </pc:graphicFrameChg>
        <pc:picChg chg="add mod">
          <ac:chgData name="Ivo Bonfanti" userId="5f63cc5bd5763d56" providerId="LiveId" clId="{875B5074-4B89-4E23-ADDD-08364FBD9A80}" dt="2024-03-19T09:30:42.954" v="15657"/>
          <ac:picMkLst>
            <pc:docMk/>
            <pc:sldMk cId="1915866091" sldId="274"/>
            <ac:picMk id="5" creationId="{EC1279C7-B88F-7063-1F48-4C8D89B436B4}"/>
          </ac:picMkLst>
        </pc:picChg>
      </pc:sldChg>
      <pc:sldChg chg="addSp delSp modSp new del mod">
        <pc:chgData name="Ivo Bonfanti" userId="5f63cc5bd5763d56" providerId="LiveId" clId="{875B5074-4B89-4E23-ADDD-08364FBD9A80}" dt="2024-03-19T17:55:58.311" v="17438" actId="2696"/>
        <pc:sldMkLst>
          <pc:docMk/>
          <pc:sldMk cId="1806060355" sldId="275"/>
        </pc:sldMkLst>
        <pc:spChg chg="del">
          <ac:chgData name="Ivo Bonfanti" userId="5f63cc5bd5763d56" providerId="LiveId" clId="{875B5074-4B89-4E23-ADDD-08364FBD9A80}" dt="2024-03-19T10:23:39.253" v="16797" actId="478"/>
          <ac:spMkLst>
            <pc:docMk/>
            <pc:sldMk cId="1806060355" sldId="275"/>
            <ac:spMk id="2" creationId="{5F75DB36-EBB6-676D-B977-8F62E67370AC}"/>
          </ac:spMkLst>
        </pc:spChg>
        <pc:spChg chg="del">
          <ac:chgData name="Ivo Bonfanti" userId="5f63cc5bd5763d56" providerId="LiveId" clId="{875B5074-4B89-4E23-ADDD-08364FBD9A80}" dt="2024-03-19T10:23:40.930" v="16798" actId="478"/>
          <ac:spMkLst>
            <pc:docMk/>
            <pc:sldMk cId="1806060355" sldId="275"/>
            <ac:spMk id="3" creationId="{6111C107-B377-2EEC-B82D-E6725D291F79}"/>
          </ac:spMkLst>
        </pc:spChg>
        <pc:spChg chg="add mod">
          <ac:chgData name="Ivo Bonfanti" userId="5f63cc5bd5763d56" providerId="LiveId" clId="{875B5074-4B89-4E23-ADDD-08364FBD9A80}" dt="2024-03-19T10:23:50.946" v="16801"/>
          <ac:spMkLst>
            <pc:docMk/>
            <pc:sldMk cId="1806060355" sldId="275"/>
            <ac:spMk id="4" creationId="{664EBB9F-59AE-5E5E-D9B6-C1E988B9D758}"/>
          </ac:spMkLst>
        </pc:spChg>
        <pc:spChg chg="add del mod">
          <ac:chgData name="Ivo Bonfanti" userId="5f63cc5bd5763d56" providerId="LiveId" clId="{875B5074-4B89-4E23-ADDD-08364FBD9A80}" dt="2024-03-19T10:24:15.022" v="16804" actId="478"/>
          <ac:spMkLst>
            <pc:docMk/>
            <pc:sldMk cId="1806060355" sldId="275"/>
            <ac:spMk id="6" creationId="{A891C5E4-7969-415E-D17E-338A4FF02FB9}"/>
          </ac:spMkLst>
        </pc:spChg>
        <pc:spChg chg="add mod">
          <ac:chgData name="Ivo Bonfanti" userId="5f63cc5bd5763d56" providerId="LiveId" clId="{875B5074-4B89-4E23-ADDD-08364FBD9A80}" dt="2024-03-19T10:24:39.003" v="16807"/>
          <ac:spMkLst>
            <pc:docMk/>
            <pc:sldMk cId="1806060355" sldId="275"/>
            <ac:spMk id="8" creationId="{0BC5E144-B189-A426-B63F-A580D3C46810}"/>
          </ac:spMkLst>
        </pc:spChg>
        <pc:spChg chg="add del">
          <ac:chgData name="Ivo Bonfanti" userId="5f63cc5bd5763d56" providerId="LiveId" clId="{875B5074-4B89-4E23-ADDD-08364FBD9A80}" dt="2024-03-19T16:14:44.555" v="16814" actId="478"/>
          <ac:spMkLst>
            <pc:docMk/>
            <pc:sldMk cId="1806060355" sldId="275"/>
            <ac:spMk id="10" creationId="{8A6FD25F-8EDE-FACC-38A5-497D7FB04A00}"/>
          </ac:spMkLst>
        </pc:spChg>
        <pc:spChg chg="add del">
          <ac:chgData name="Ivo Bonfanti" userId="5f63cc5bd5763d56" providerId="LiveId" clId="{875B5074-4B89-4E23-ADDD-08364FBD9A80}" dt="2024-03-19T16:31:40.819" v="16885" actId="34122"/>
          <ac:spMkLst>
            <pc:docMk/>
            <pc:sldMk cId="1806060355" sldId="275"/>
            <ac:spMk id="11" creationId="{572669F7-5641-41C4-97D3-8358DD1C1147}"/>
          </ac:spMkLst>
        </pc:spChg>
        <pc:spChg chg="add del">
          <ac:chgData name="Ivo Bonfanti" userId="5f63cc5bd5763d56" providerId="LiveId" clId="{875B5074-4B89-4E23-ADDD-08364FBD9A80}" dt="2024-03-19T16:15:43.871" v="16822" actId="478"/>
          <ac:spMkLst>
            <pc:docMk/>
            <pc:sldMk cId="1806060355" sldId="275"/>
            <ac:spMk id="17" creationId="{CDAD2989-C099-B0BD-4F20-4F9CDCA79BFC}"/>
          </ac:spMkLst>
        </pc:spChg>
        <pc:spChg chg="add del mod">
          <ac:chgData name="Ivo Bonfanti" userId="5f63cc5bd5763d56" providerId="LiveId" clId="{875B5074-4B89-4E23-ADDD-08364FBD9A80}" dt="2024-03-19T16:17:09.571" v="16827" actId="478"/>
          <ac:spMkLst>
            <pc:docMk/>
            <pc:sldMk cId="1806060355" sldId="275"/>
            <ac:spMk id="18" creationId="{B400CF9B-EC33-A7E4-F8EC-03BE41EC6E81}"/>
          </ac:spMkLst>
        </pc:spChg>
        <pc:spChg chg="add del mod">
          <ac:chgData name="Ivo Bonfanti" userId="5f63cc5bd5763d56" providerId="LiveId" clId="{875B5074-4B89-4E23-ADDD-08364FBD9A80}" dt="2024-03-19T16:19:13.883" v="16832" actId="478"/>
          <ac:spMkLst>
            <pc:docMk/>
            <pc:sldMk cId="1806060355" sldId="275"/>
            <ac:spMk id="19" creationId="{68936238-1602-73A7-13C9-E1A92EAF38D9}"/>
          </ac:spMkLst>
        </pc:spChg>
        <pc:spChg chg="add del">
          <ac:chgData name="Ivo Bonfanti" userId="5f63cc5bd5763d56" providerId="LiveId" clId="{875B5074-4B89-4E23-ADDD-08364FBD9A80}" dt="2024-03-19T16:21:11.238" v="16834" actId="478"/>
          <ac:spMkLst>
            <pc:docMk/>
            <pc:sldMk cId="1806060355" sldId="275"/>
            <ac:spMk id="20" creationId="{1F586E98-3BDF-F5AA-42AF-8F35395F762F}"/>
          </ac:spMkLst>
        </pc:spChg>
        <pc:spChg chg="add del mod">
          <ac:chgData name="Ivo Bonfanti" userId="5f63cc5bd5763d56" providerId="LiveId" clId="{875B5074-4B89-4E23-ADDD-08364FBD9A80}" dt="2024-03-19T16:25:47.030" v="16869" actId="478"/>
          <ac:spMkLst>
            <pc:docMk/>
            <pc:sldMk cId="1806060355" sldId="275"/>
            <ac:spMk id="21" creationId="{0674D8C7-38D2-D504-9821-3A0E1475C304}"/>
          </ac:spMkLst>
        </pc:spChg>
        <pc:spChg chg="add del">
          <ac:chgData name="Ivo Bonfanti" userId="5f63cc5bd5763d56" providerId="LiveId" clId="{875B5074-4B89-4E23-ADDD-08364FBD9A80}" dt="2024-03-19T16:26:19.157" v="16872" actId="478"/>
          <ac:spMkLst>
            <pc:docMk/>
            <pc:sldMk cId="1806060355" sldId="275"/>
            <ac:spMk id="22" creationId="{111DFB8C-E42E-7547-D716-BD796E20F981}"/>
          </ac:spMkLst>
        </pc:spChg>
        <pc:spChg chg="add del">
          <ac:chgData name="Ivo Bonfanti" userId="5f63cc5bd5763d56" providerId="LiveId" clId="{875B5074-4B89-4E23-ADDD-08364FBD9A80}" dt="2024-03-19T16:34:20.678" v="16888" actId="478"/>
          <ac:spMkLst>
            <pc:docMk/>
            <pc:sldMk cId="1806060355" sldId="275"/>
            <ac:spMk id="33" creationId="{91D18C08-F6EB-FD46-6E0B-F5B80BC84E8B}"/>
          </ac:spMkLst>
        </pc:spChg>
        <pc:spChg chg="add del mod">
          <ac:chgData name="Ivo Bonfanti" userId="5f63cc5bd5763d56" providerId="LiveId" clId="{875B5074-4B89-4E23-ADDD-08364FBD9A80}" dt="2024-03-19T16:55:29.630" v="17379" actId="478"/>
          <ac:spMkLst>
            <pc:docMk/>
            <pc:sldMk cId="1806060355" sldId="275"/>
            <ac:spMk id="34" creationId="{B2B5A367-7DEA-4682-B0B0-F106DE977E79}"/>
          </ac:spMkLst>
        </pc:spChg>
        <pc:spChg chg="add del mod">
          <ac:chgData name="Ivo Bonfanti" userId="5f63cc5bd5763d56" providerId="LiveId" clId="{875B5074-4B89-4E23-ADDD-08364FBD9A80}" dt="2024-03-19T16:55:45.424" v="17385" actId="478"/>
          <ac:spMkLst>
            <pc:docMk/>
            <pc:sldMk cId="1806060355" sldId="275"/>
            <ac:spMk id="35" creationId="{23EF9674-B5F4-70F4-724B-B1330E767D38}"/>
          </ac:spMkLst>
        </pc:spChg>
        <pc:spChg chg="add del mod">
          <ac:chgData name="Ivo Bonfanti" userId="5f63cc5bd5763d56" providerId="LiveId" clId="{875B5074-4B89-4E23-ADDD-08364FBD9A80}" dt="2024-03-19T16:55:38.675" v="17383" actId="478"/>
          <ac:spMkLst>
            <pc:docMk/>
            <pc:sldMk cId="1806060355" sldId="275"/>
            <ac:spMk id="36" creationId="{5515A77A-44D4-7C6A-F73A-22DB0D7880E4}"/>
          </ac:spMkLst>
        </pc:spChg>
        <pc:spChg chg="add mod">
          <ac:chgData name="Ivo Bonfanti" userId="5f63cc5bd5763d56" providerId="LiveId" clId="{875B5074-4B89-4E23-ADDD-08364FBD9A80}" dt="2024-03-19T16:42:04.819" v="16913"/>
          <ac:spMkLst>
            <pc:docMk/>
            <pc:sldMk cId="1806060355" sldId="275"/>
            <ac:spMk id="37" creationId="{4E1C84CA-6B62-92D1-093D-BEC8566A1CE9}"/>
          </ac:spMkLst>
        </pc:spChg>
        <pc:spChg chg="add del mod">
          <ac:chgData name="Ivo Bonfanti" userId="5f63cc5bd5763d56" providerId="LiveId" clId="{875B5074-4B89-4E23-ADDD-08364FBD9A80}" dt="2024-03-19T16:55:41.791" v="17384" actId="478"/>
          <ac:spMkLst>
            <pc:docMk/>
            <pc:sldMk cId="1806060355" sldId="275"/>
            <ac:spMk id="38" creationId="{EC1DA035-3FE5-2F0A-B2CF-7581D7AABBE6}"/>
          </ac:spMkLst>
        </pc:spChg>
        <pc:spChg chg="add mod">
          <ac:chgData name="Ivo Bonfanti" userId="5f63cc5bd5763d56" providerId="LiveId" clId="{875B5074-4B89-4E23-ADDD-08364FBD9A80}" dt="2024-03-19T16:42:26.437" v="16923"/>
          <ac:spMkLst>
            <pc:docMk/>
            <pc:sldMk cId="1806060355" sldId="275"/>
            <ac:spMk id="39" creationId="{B755730A-5D59-AACE-9CAD-4DA5149BD2A2}"/>
          </ac:spMkLst>
        </pc:spChg>
        <pc:spChg chg="add mod">
          <ac:chgData name="Ivo Bonfanti" userId="5f63cc5bd5763d56" providerId="LiveId" clId="{875B5074-4B89-4E23-ADDD-08364FBD9A80}" dt="2024-03-19T16:42:35.079" v="16930"/>
          <ac:spMkLst>
            <pc:docMk/>
            <pc:sldMk cId="1806060355" sldId="275"/>
            <ac:spMk id="40" creationId="{61A08402-CB14-E6E7-6B53-CE8FA7715B24}"/>
          </ac:spMkLst>
        </pc:spChg>
        <pc:spChg chg="add mod">
          <ac:chgData name="Ivo Bonfanti" userId="5f63cc5bd5763d56" providerId="LiveId" clId="{875B5074-4B89-4E23-ADDD-08364FBD9A80}" dt="2024-03-19T16:42:42.248" v="16935"/>
          <ac:spMkLst>
            <pc:docMk/>
            <pc:sldMk cId="1806060355" sldId="275"/>
            <ac:spMk id="41" creationId="{65821E39-D791-2003-1117-D283CA87C68C}"/>
          </ac:spMkLst>
        </pc:spChg>
        <pc:spChg chg="add del mod">
          <ac:chgData name="Ivo Bonfanti" userId="5f63cc5bd5763d56" providerId="LiveId" clId="{875B5074-4B89-4E23-ADDD-08364FBD9A80}" dt="2024-03-19T16:55:35.638" v="17382" actId="478"/>
          <ac:spMkLst>
            <pc:docMk/>
            <pc:sldMk cId="1806060355" sldId="275"/>
            <ac:spMk id="42" creationId="{D8E619A4-3B08-F22F-A818-66B448F40E55}"/>
          </ac:spMkLst>
        </pc:spChg>
        <pc:spChg chg="add del mod">
          <ac:chgData name="Ivo Bonfanti" userId="5f63cc5bd5763d56" providerId="LiveId" clId="{875B5074-4B89-4E23-ADDD-08364FBD9A80}" dt="2024-03-19T16:55:38.675" v="17383" actId="478"/>
          <ac:spMkLst>
            <pc:docMk/>
            <pc:sldMk cId="1806060355" sldId="275"/>
            <ac:spMk id="43" creationId="{32145237-29D5-4D09-063D-D6E318169D87}"/>
          </ac:spMkLst>
        </pc:spChg>
        <pc:spChg chg="add del mod">
          <ac:chgData name="Ivo Bonfanti" userId="5f63cc5bd5763d56" providerId="LiveId" clId="{875B5074-4B89-4E23-ADDD-08364FBD9A80}" dt="2024-03-19T16:55:38.675" v="17383" actId="478"/>
          <ac:spMkLst>
            <pc:docMk/>
            <pc:sldMk cId="1806060355" sldId="275"/>
            <ac:spMk id="44" creationId="{24C30EA2-2207-6383-5642-DA43A6513F5F}"/>
          </ac:spMkLst>
        </pc:spChg>
        <pc:spChg chg="add del mod">
          <ac:chgData name="Ivo Bonfanti" userId="5f63cc5bd5763d56" providerId="LiveId" clId="{875B5074-4B89-4E23-ADDD-08364FBD9A80}" dt="2024-03-19T16:55:38.675" v="17383" actId="478"/>
          <ac:spMkLst>
            <pc:docMk/>
            <pc:sldMk cId="1806060355" sldId="275"/>
            <ac:spMk id="45" creationId="{170674D7-EBB1-6B1E-6EDA-BAF01381BDFC}"/>
          </ac:spMkLst>
        </pc:spChg>
        <pc:spChg chg="add del mod">
          <ac:chgData name="Ivo Bonfanti" userId="5f63cc5bd5763d56" providerId="LiveId" clId="{875B5074-4B89-4E23-ADDD-08364FBD9A80}" dt="2024-03-19T16:57:25.686" v="17410" actId="478"/>
          <ac:spMkLst>
            <pc:docMk/>
            <pc:sldMk cId="1806060355" sldId="275"/>
            <ac:spMk id="49" creationId="{942AD0C1-C023-3073-F7C1-F08DB3632C12}"/>
          </ac:spMkLst>
        </pc:spChg>
        <pc:spChg chg="add del mod">
          <ac:chgData name="Ivo Bonfanti" userId="5f63cc5bd5763d56" providerId="LiveId" clId="{875B5074-4B89-4E23-ADDD-08364FBD9A80}" dt="2024-03-19T16:58:36.711" v="17430" actId="478"/>
          <ac:spMkLst>
            <pc:docMk/>
            <pc:sldMk cId="1806060355" sldId="275"/>
            <ac:spMk id="50" creationId="{C0B9C747-6114-4540-C29F-D5C85E8EE5AF}"/>
          </ac:spMkLst>
        </pc:spChg>
        <pc:spChg chg="add del mod">
          <ac:chgData name="Ivo Bonfanti" userId="5f63cc5bd5763d56" providerId="LiveId" clId="{875B5074-4B89-4E23-ADDD-08364FBD9A80}" dt="2024-03-19T16:58:36.230" v="17429" actId="11529"/>
          <ac:spMkLst>
            <pc:docMk/>
            <pc:sldMk cId="1806060355" sldId="275"/>
            <ac:spMk id="51" creationId="{4CDDC8EC-788F-9A8B-8DAB-4A40CE7BA35A}"/>
          </ac:spMkLst>
        </pc:spChg>
        <pc:spChg chg="add del mod">
          <ac:chgData name="Ivo Bonfanti" userId="5f63cc5bd5763d56" providerId="LiveId" clId="{875B5074-4B89-4E23-ADDD-08364FBD9A80}" dt="2024-03-19T16:58:34.239" v="17423" actId="688"/>
          <ac:spMkLst>
            <pc:docMk/>
            <pc:sldMk cId="1806060355" sldId="275"/>
            <ac:spMk id="52" creationId="{09343966-76CD-231E-0286-80EDEA7CAE97}"/>
          </ac:spMkLst>
        </pc:spChg>
        <pc:spChg chg="add del">
          <ac:chgData name="Ivo Bonfanti" userId="5f63cc5bd5763d56" providerId="LiveId" clId="{875B5074-4B89-4E23-ADDD-08364FBD9A80}" dt="2024-03-19T17:01:19.555" v="17435" actId="478"/>
          <ac:spMkLst>
            <pc:docMk/>
            <pc:sldMk cId="1806060355" sldId="275"/>
            <ac:spMk id="53" creationId="{CD78D8C1-2F1B-6E23-5AB5-5F32E16754F1}"/>
          </ac:spMkLst>
        </pc:spChg>
        <pc:graphicFrameChg chg="add mod">
          <ac:chgData name="Ivo Bonfanti" userId="5f63cc5bd5763d56" providerId="LiveId" clId="{875B5074-4B89-4E23-ADDD-08364FBD9A80}" dt="2024-03-19T10:24:23.347" v="16805"/>
          <ac:graphicFrameMkLst>
            <pc:docMk/>
            <pc:sldMk cId="1806060355" sldId="275"/>
            <ac:graphicFrameMk id="7" creationId="{4B8360C5-9DD8-CFBE-88F6-59E0487B70E2}"/>
          </ac:graphicFrameMkLst>
        </pc:graphicFrameChg>
        <pc:picChg chg="add mod">
          <ac:chgData name="Ivo Bonfanti" userId="5f63cc5bd5763d56" providerId="LiveId" clId="{875B5074-4B89-4E23-ADDD-08364FBD9A80}" dt="2024-03-19T10:23:55.724" v="16802"/>
          <ac:picMkLst>
            <pc:docMk/>
            <pc:sldMk cId="1806060355" sldId="275"/>
            <ac:picMk id="5" creationId="{92B82035-914B-3803-FE85-F96E30462809}"/>
          </ac:picMkLst>
        </pc:picChg>
        <pc:picChg chg="add del mod">
          <ac:chgData name="Ivo Bonfanti" userId="5f63cc5bd5763d56" providerId="LiveId" clId="{875B5074-4B89-4E23-ADDD-08364FBD9A80}" dt="2024-03-19T17:04:13.133" v="17436" actId="478"/>
          <ac:picMkLst>
            <pc:docMk/>
            <pc:sldMk cId="1806060355" sldId="275"/>
            <ac:picMk id="1026" creationId="{0663ABE5-964A-8E96-6AD5-B9633BB0E019}"/>
          </ac:picMkLst>
        </pc:picChg>
        <pc:inkChg chg="add del">
          <ac:chgData name="Ivo Bonfanti" userId="5f63cc5bd5763d56" providerId="LiveId" clId="{875B5074-4B89-4E23-ADDD-08364FBD9A80}" dt="2024-03-19T16:33:25.285" v="16886" actId="478"/>
          <ac:inkMkLst>
            <pc:docMk/>
            <pc:sldMk cId="1806060355" sldId="275"/>
            <ac:inkMk id="32" creationId="{E35E53BD-B95C-0EF7-BB80-8BACE17C1F66}"/>
          </ac:inkMkLst>
        </pc:inkChg>
        <pc:cxnChg chg="add del mod">
          <ac:chgData name="Ivo Bonfanti" userId="5f63cc5bd5763d56" providerId="LiveId" clId="{875B5074-4B89-4E23-ADDD-08364FBD9A80}" dt="2024-03-19T16:14:27.155" v="16810" actId="478"/>
          <ac:cxnSpMkLst>
            <pc:docMk/>
            <pc:sldMk cId="1806060355" sldId="275"/>
            <ac:cxnSpMk id="3" creationId="{18A271D3-C19E-4675-55DB-12C08E4E7A97}"/>
          </ac:cxnSpMkLst>
        </pc:cxnChg>
        <pc:cxnChg chg="add del">
          <ac:chgData name="Ivo Bonfanti" userId="5f63cc5bd5763d56" providerId="LiveId" clId="{875B5074-4B89-4E23-ADDD-08364FBD9A80}" dt="2024-03-19T16:14:38.824" v="16812" actId="478"/>
          <ac:cxnSpMkLst>
            <pc:docMk/>
            <pc:sldMk cId="1806060355" sldId="275"/>
            <ac:cxnSpMk id="9" creationId="{07A5F9D5-CB96-28BE-0A0E-3279A05F0CF0}"/>
          </ac:cxnSpMkLst>
        </pc:cxnChg>
        <pc:cxnChg chg="add del">
          <ac:chgData name="Ivo Bonfanti" userId="5f63cc5bd5763d56" providerId="LiveId" clId="{875B5074-4B89-4E23-ADDD-08364FBD9A80}" dt="2024-03-19T16:14:51.553" v="16816" actId="478"/>
          <ac:cxnSpMkLst>
            <pc:docMk/>
            <pc:sldMk cId="1806060355" sldId="275"/>
            <ac:cxnSpMk id="12" creationId="{8B2642E0-D7CE-467D-066F-3346ECBC39E7}"/>
          </ac:cxnSpMkLst>
        </pc:cxnChg>
        <pc:cxnChg chg="add del mod">
          <ac:chgData name="Ivo Bonfanti" userId="5f63cc5bd5763d56" providerId="LiveId" clId="{875B5074-4B89-4E23-ADDD-08364FBD9A80}" dt="2024-03-19T16:15:23.420" v="16820" actId="478"/>
          <ac:cxnSpMkLst>
            <pc:docMk/>
            <pc:sldMk cId="1806060355" sldId="275"/>
            <ac:cxnSpMk id="14" creationId="{BCB0380D-8638-E16A-AF72-3B494D6EDC85}"/>
          </ac:cxnSpMkLst>
        </pc:cxnChg>
        <pc:cxnChg chg="add del mod">
          <ac:chgData name="Ivo Bonfanti" userId="5f63cc5bd5763d56" providerId="LiveId" clId="{875B5074-4B89-4E23-ADDD-08364FBD9A80}" dt="2024-03-19T16:30:42.094" v="16882" actId="478"/>
          <ac:cxnSpMkLst>
            <pc:docMk/>
            <pc:sldMk cId="1806060355" sldId="275"/>
            <ac:cxnSpMk id="24" creationId="{B4541FEE-C478-DEA6-6EE6-65731CAED7DC}"/>
          </ac:cxnSpMkLst>
        </pc:cxnChg>
        <pc:cxnChg chg="add del mod">
          <ac:chgData name="Ivo Bonfanti" userId="5f63cc5bd5763d56" providerId="LiveId" clId="{875B5074-4B89-4E23-ADDD-08364FBD9A80}" dt="2024-03-19T16:58:39.059" v="17431" actId="478"/>
          <ac:cxnSpMkLst>
            <pc:docMk/>
            <pc:sldMk cId="1806060355" sldId="275"/>
            <ac:cxnSpMk id="47" creationId="{A57BA2D5-68F6-4CA6-7842-CD83C62CFC72}"/>
          </ac:cxnSpMkLst>
        </pc:cxnChg>
      </pc:sldChg>
      <pc:sldChg chg="addSp delSp modSp add mod">
        <pc:chgData name="Ivo Bonfanti" userId="5f63cc5bd5763d56" providerId="LiveId" clId="{875B5074-4B89-4E23-ADDD-08364FBD9A80}" dt="2024-03-19T19:09:22.814" v="17986" actId="1076"/>
        <pc:sldMkLst>
          <pc:docMk/>
          <pc:sldMk cId="2738489754" sldId="276"/>
        </pc:sldMkLst>
        <pc:spChg chg="add del mod">
          <ac:chgData name="Ivo Bonfanti" userId="5f63cc5bd5763d56" providerId="LiveId" clId="{875B5074-4B89-4E23-ADDD-08364FBD9A80}" dt="2024-03-19T17:56:44.710" v="17441" actId="478"/>
          <ac:spMkLst>
            <pc:docMk/>
            <pc:sldMk cId="2738489754" sldId="276"/>
            <ac:spMk id="2" creationId="{7ED63489-2F86-C450-74BB-F64EE075759E}"/>
          </ac:spMkLst>
        </pc:spChg>
        <pc:spChg chg="add mod">
          <ac:chgData name="Ivo Bonfanti" userId="5f63cc5bd5763d56" providerId="LiveId" clId="{875B5074-4B89-4E23-ADDD-08364FBD9A80}" dt="2024-03-19T17:58:43.320" v="17455" actId="1076"/>
          <ac:spMkLst>
            <pc:docMk/>
            <pc:sldMk cId="2738489754" sldId="276"/>
            <ac:spMk id="3" creationId="{BD3C16CD-14BE-8065-57D0-F232C3B2EE16}"/>
          </ac:spMkLst>
        </pc:spChg>
        <pc:spChg chg="add mod">
          <ac:chgData name="Ivo Bonfanti" userId="5f63cc5bd5763d56" providerId="LiveId" clId="{875B5074-4B89-4E23-ADDD-08364FBD9A80}" dt="2024-03-19T18:53:01.987" v="17904" actId="1076"/>
          <ac:spMkLst>
            <pc:docMk/>
            <pc:sldMk cId="2738489754" sldId="276"/>
            <ac:spMk id="7" creationId="{EAFF34D5-ADAF-755C-C7F5-2993A2C7C5D4}"/>
          </ac:spMkLst>
        </pc:spChg>
        <pc:spChg chg="mod">
          <ac:chgData name="Ivo Bonfanti" userId="5f63cc5bd5763d56" providerId="LiveId" clId="{875B5074-4B89-4E23-ADDD-08364FBD9A80}" dt="2024-03-19T17:57:15.538" v="17445" actId="1076"/>
          <ac:spMkLst>
            <pc:docMk/>
            <pc:sldMk cId="2738489754" sldId="276"/>
            <ac:spMk id="10" creationId="{D4AAB1D2-8A98-7CAD-3263-D0F441112E3F}"/>
          </ac:spMkLst>
        </pc:spChg>
        <pc:spChg chg="add mod">
          <ac:chgData name="Ivo Bonfanti" userId="5f63cc5bd5763d56" providerId="LiveId" clId="{875B5074-4B89-4E23-ADDD-08364FBD9A80}" dt="2024-03-19T18:12:24.173" v="17578" actId="14100"/>
          <ac:spMkLst>
            <pc:docMk/>
            <pc:sldMk cId="2738489754" sldId="276"/>
            <ac:spMk id="20" creationId="{FE57E17E-6669-9546-04C8-FBF22D373447}"/>
          </ac:spMkLst>
        </pc:spChg>
        <pc:spChg chg="add mod">
          <ac:chgData name="Ivo Bonfanti" userId="5f63cc5bd5763d56" providerId="LiveId" clId="{875B5074-4B89-4E23-ADDD-08364FBD9A80}" dt="2024-03-19T18:53:38.033" v="17910" actId="1076"/>
          <ac:spMkLst>
            <pc:docMk/>
            <pc:sldMk cId="2738489754" sldId="276"/>
            <ac:spMk id="29" creationId="{1C41CEFC-920A-D041-15F9-55F391F97A78}"/>
          </ac:spMkLst>
        </pc:spChg>
        <pc:spChg chg="add mod">
          <ac:chgData name="Ivo Bonfanti" userId="5f63cc5bd5763d56" providerId="LiveId" clId="{875B5074-4B89-4E23-ADDD-08364FBD9A80}" dt="2024-03-19T18:10:02.305" v="17571" actId="1076"/>
          <ac:spMkLst>
            <pc:docMk/>
            <pc:sldMk cId="2738489754" sldId="276"/>
            <ac:spMk id="32" creationId="{A6917B59-BCEC-7B72-6191-B902D6BC1CB6}"/>
          </ac:spMkLst>
        </pc:spChg>
        <pc:spChg chg="add mod">
          <ac:chgData name="Ivo Bonfanti" userId="5f63cc5bd5763d56" providerId="LiveId" clId="{875B5074-4B89-4E23-ADDD-08364FBD9A80}" dt="2024-03-19T18:53:57.091" v="17913" actId="1076"/>
          <ac:spMkLst>
            <pc:docMk/>
            <pc:sldMk cId="2738489754" sldId="276"/>
            <ac:spMk id="39" creationId="{30EDEAE3-2076-E0E4-6D14-4665B0B5C8AD}"/>
          </ac:spMkLst>
        </pc:spChg>
        <pc:spChg chg="add mod">
          <ac:chgData name="Ivo Bonfanti" userId="5f63cc5bd5763d56" providerId="LiveId" clId="{875B5074-4B89-4E23-ADDD-08364FBD9A80}" dt="2024-03-19T18:19:25.789" v="17645" actId="1076"/>
          <ac:spMkLst>
            <pc:docMk/>
            <pc:sldMk cId="2738489754" sldId="276"/>
            <ac:spMk id="40" creationId="{2642324D-58D1-4273-330B-5BCDA5F66C59}"/>
          </ac:spMkLst>
        </pc:spChg>
        <pc:spChg chg="add mod">
          <ac:chgData name="Ivo Bonfanti" userId="5f63cc5bd5763d56" providerId="LiveId" clId="{875B5074-4B89-4E23-ADDD-08364FBD9A80}" dt="2024-03-19T18:53:41.782" v="17911" actId="1076"/>
          <ac:spMkLst>
            <pc:docMk/>
            <pc:sldMk cId="2738489754" sldId="276"/>
            <ac:spMk id="47" creationId="{8DCE6558-3E2A-5672-4884-6EA3482A6978}"/>
          </ac:spMkLst>
        </pc:spChg>
        <pc:spChg chg="add mod">
          <ac:chgData name="Ivo Bonfanti" userId="5f63cc5bd5763d56" providerId="LiveId" clId="{875B5074-4B89-4E23-ADDD-08364FBD9A80}" dt="2024-03-19T18:21:23.621" v="17688" actId="1076"/>
          <ac:spMkLst>
            <pc:docMk/>
            <pc:sldMk cId="2738489754" sldId="276"/>
            <ac:spMk id="54" creationId="{66FB2CB8-81FB-3FE3-D955-6FC87EA05514}"/>
          </ac:spMkLst>
        </pc:spChg>
        <pc:spChg chg="add mod">
          <ac:chgData name="Ivo Bonfanti" userId="5f63cc5bd5763d56" providerId="LiveId" clId="{875B5074-4B89-4E23-ADDD-08364FBD9A80}" dt="2024-03-19T18:53:52.002" v="17912" actId="1076"/>
          <ac:spMkLst>
            <pc:docMk/>
            <pc:sldMk cId="2738489754" sldId="276"/>
            <ac:spMk id="61" creationId="{355875F6-BFDE-B9E7-4119-645558BC6707}"/>
          </ac:spMkLst>
        </pc:spChg>
        <pc:spChg chg="add mod">
          <ac:chgData name="Ivo Bonfanti" userId="5f63cc5bd5763d56" providerId="LiveId" clId="{875B5074-4B89-4E23-ADDD-08364FBD9A80}" dt="2024-03-19T18:35:48.420" v="17733" actId="207"/>
          <ac:spMkLst>
            <pc:docMk/>
            <pc:sldMk cId="2738489754" sldId="276"/>
            <ac:spMk id="128" creationId="{A7622391-4EC4-2DF6-A8F9-BEFB19927748}"/>
          </ac:spMkLst>
        </pc:spChg>
        <pc:spChg chg="add mod">
          <ac:chgData name="Ivo Bonfanti" userId="5f63cc5bd5763d56" providerId="LiveId" clId="{875B5074-4B89-4E23-ADDD-08364FBD9A80}" dt="2024-03-19T18:38:52.931" v="17764" actId="1076"/>
          <ac:spMkLst>
            <pc:docMk/>
            <pc:sldMk cId="2738489754" sldId="276"/>
            <ac:spMk id="138" creationId="{A94608AD-37A7-5A62-6790-4FBFF34B5455}"/>
          </ac:spMkLst>
        </pc:spChg>
        <pc:spChg chg="add mod">
          <ac:chgData name="Ivo Bonfanti" userId="5f63cc5bd5763d56" providerId="LiveId" clId="{875B5074-4B89-4E23-ADDD-08364FBD9A80}" dt="2024-03-19T18:43:10.173" v="17821" actId="14100"/>
          <ac:spMkLst>
            <pc:docMk/>
            <pc:sldMk cId="2738489754" sldId="276"/>
            <ac:spMk id="139" creationId="{BA283941-276A-6D28-804F-10920719E286}"/>
          </ac:spMkLst>
        </pc:spChg>
        <pc:spChg chg="add mod">
          <ac:chgData name="Ivo Bonfanti" userId="5f63cc5bd5763d56" providerId="LiveId" clId="{875B5074-4B89-4E23-ADDD-08364FBD9A80}" dt="2024-03-19T18:54:12.719" v="17917" actId="1076"/>
          <ac:spMkLst>
            <pc:docMk/>
            <pc:sldMk cId="2738489754" sldId="276"/>
            <ac:spMk id="148" creationId="{2C113C9D-8571-BB34-A7C1-5904AD10B2FC}"/>
          </ac:spMkLst>
        </pc:spChg>
        <pc:spChg chg="add mod">
          <ac:chgData name="Ivo Bonfanti" userId="5f63cc5bd5763d56" providerId="LiveId" clId="{875B5074-4B89-4E23-ADDD-08364FBD9A80}" dt="2024-03-19T18:54:03.493" v="17914" actId="1076"/>
          <ac:spMkLst>
            <pc:docMk/>
            <pc:sldMk cId="2738489754" sldId="276"/>
            <ac:spMk id="151" creationId="{37E2B13C-C2B4-BBF9-B047-54ABF6F28F41}"/>
          </ac:spMkLst>
        </pc:spChg>
        <pc:spChg chg="add mod">
          <ac:chgData name="Ivo Bonfanti" userId="5f63cc5bd5763d56" providerId="LiveId" clId="{875B5074-4B89-4E23-ADDD-08364FBD9A80}" dt="2024-03-19T18:41:32.481" v="17797"/>
          <ac:spMkLst>
            <pc:docMk/>
            <pc:sldMk cId="2738489754" sldId="276"/>
            <ac:spMk id="153" creationId="{161571B1-3A6F-B6A9-D50C-9A66D511A1AC}"/>
          </ac:spMkLst>
        </pc:spChg>
        <pc:spChg chg="add mod">
          <ac:chgData name="Ivo Bonfanti" userId="5f63cc5bd5763d56" providerId="LiveId" clId="{875B5074-4B89-4E23-ADDD-08364FBD9A80}" dt="2024-03-19T18:41:38.536" v="17799" actId="1076"/>
          <ac:spMkLst>
            <pc:docMk/>
            <pc:sldMk cId="2738489754" sldId="276"/>
            <ac:spMk id="154" creationId="{395240F7-7F81-D3FC-0881-F85D6ECE7929}"/>
          </ac:spMkLst>
        </pc:spChg>
        <pc:spChg chg="add mod">
          <ac:chgData name="Ivo Bonfanti" userId="5f63cc5bd5763d56" providerId="LiveId" clId="{875B5074-4B89-4E23-ADDD-08364FBD9A80}" dt="2024-03-19T18:42:45.089" v="17815" actId="1076"/>
          <ac:spMkLst>
            <pc:docMk/>
            <pc:sldMk cId="2738489754" sldId="276"/>
            <ac:spMk id="155" creationId="{D6C723AF-43DD-FA80-9639-3E625943A0D7}"/>
          </ac:spMkLst>
        </pc:spChg>
        <pc:spChg chg="add mod">
          <ac:chgData name="Ivo Bonfanti" userId="5f63cc5bd5763d56" providerId="LiveId" clId="{875B5074-4B89-4E23-ADDD-08364FBD9A80}" dt="2024-03-19T18:43:41.767" v="17827" actId="1076"/>
          <ac:spMkLst>
            <pc:docMk/>
            <pc:sldMk cId="2738489754" sldId="276"/>
            <ac:spMk id="156" creationId="{4DEE2B8D-6428-691E-BF84-C7152204CED7}"/>
          </ac:spMkLst>
        </pc:spChg>
        <pc:spChg chg="add mod">
          <ac:chgData name="Ivo Bonfanti" userId="5f63cc5bd5763d56" providerId="LiveId" clId="{875B5074-4B89-4E23-ADDD-08364FBD9A80}" dt="2024-03-19T18:54:08.299" v="17916" actId="1076"/>
          <ac:spMkLst>
            <pc:docMk/>
            <pc:sldMk cId="2738489754" sldId="276"/>
            <ac:spMk id="172" creationId="{7C0FD686-7D2C-A70C-244B-EA85E0F60DC7}"/>
          </ac:spMkLst>
        </pc:spChg>
        <pc:spChg chg="mod">
          <ac:chgData name="Ivo Bonfanti" userId="5f63cc5bd5763d56" providerId="LiveId" clId="{875B5074-4B89-4E23-ADDD-08364FBD9A80}" dt="2024-03-19T18:03:12.415" v="17506" actId="1076"/>
          <ac:spMkLst>
            <pc:docMk/>
            <pc:sldMk cId="2738489754" sldId="276"/>
            <ac:spMk id="175" creationId="{36189603-5B44-4AF3-AEC6-6281E5F556A7}"/>
          </ac:spMkLst>
        </pc:spChg>
        <pc:spChg chg="add mod">
          <ac:chgData name="Ivo Bonfanti" userId="5f63cc5bd5763d56" providerId="LiveId" clId="{875B5074-4B89-4E23-ADDD-08364FBD9A80}" dt="2024-03-19T18:45:53.089" v="17851" actId="207"/>
          <ac:spMkLst>
            <pc:docMk/>
            <pc:sldMk cId="2738489754" sldId="276"/>
            <ac:spMk id="180" creationId="{D3320A81-1F1F-1649-BC11-D78F229DB9F5}"/>
          </ac:spMkLst>
        </pc:spChg>
        <pc:spChg chg="add mod">
          <ac:chgData name="Ivo Bonfanti" userId="5f63cc5bd5763d56" providerId="LiveId" clId="{875B5074-4B89-4E23-ADDD-08364FBD9A80}" dt="2024-03-19T18:54:18.232" v="17918" actId="1076"/>
          <ac:spMkLst>
            <pc:docMk/>
            <pc:sldMk cId="2738489754" sldId="276"/>
            <ac:spMk id="186" creationId="{A26CC711-360A-0716-089A-871A281BF476}"/>
          </ac:spMkLst>
        </pc:spChg>
        <pc:spChg chg="mod">
          <ac:chgData name="Ivo Bonfanti" userId="5f63cc5bd5763d56" providerId="LiveId" clId="{875B5074-4B89-4E23-ADDD-08364FBD9A80}" dt="2024-03-19T18:15:50.236" v="17613" actId="207"/>
          <ac:spMkLst>
            <pc:docMk/>
            <pc:sldMk cId="2738489754" sldId="276"/>
            <ac:spMk id="197" creationId="{E23F67B2-BA7A-475B-82FA-2AC38000CCA7}"/>
          </ac:spMkLst>
        </pc:spChg>
        <pc:spChg chg="mod">
          <ac:chgData name="Ivo Bonfanti" userId="5f63cc5bd5763d56" providerId="LiveId" clId="{875B5074-4B89-4E23-ADDD-08364FBD9A80}" dt="2024-03-19T18:51:35.592" v="17887" actId="1076"/>
          <ac:spMkLst>
            <pc:docMk/>
            <pc:sldMk cId="2738489754" sldId="276"/>
            <ac:spMk id="202" creationId="{60B2DC70-87DD-44B4-9974-2E0B2117DE08}"/>
          </ac:spMkLst>
        </pc:spChg>
        <pc:spChg chg="mod">
          <ac:chgData name="Ivo Bonfanti" userId="5f63cc5bd5763d56" providerId="LiveId" clId="{875B5074-4B89-4E23-ADDD-08364FBD9A80}" dt="2024-03-19T18:35:32.211" v="17731" actId="207"/>
          <ac:spMkLst>
            <pc:docMk/>
            <pc:sldMk cId="2738489754" sldId="276"/>
            <ac:spMk id="208" creationId="{F0525C47-CDE0-4E1B-AEF8-B7FC39073B28}"/>
          </ac:spMkLst>
        </pc:spChg>
        <pc:spChg chg="mod">
          <ac:chgData name="Ivo Bonfanti" userId="5f63cc5bd5763d56" providerId="LiveId" clId="{875B5074-4B89-4E23-ADDD-08364FBD9A80}" dt="2024-03-19T18:36:06.555" v="17737" actId="207"/>
          <ac:spMkLst>
            <pc:docMk/>
            <pc:sldMk cId="2738489754" sldId="276"/>
            <ac:spMk id="209" creationId="{09BAEF3B-CE9C-4190-80A9-27539CEE3033}"/>
          </ac:spMkLst>
        </pc:spChg>
        <pc:spChg chg="mod">
          <ac:chgData name="Ivo Bonfanti" userId="5f63cc5bd5763d56" providerId="LiveId" clId="{875B5074-4B89-4E23-ADDD-08364FBD9A80}" dt="2024-03-19T18:45:25.546" v="17848" actId="207"/>
          <ac:spMkLst>
            <pc:docMk/>
            <pc:sldMk cId="2738489754" sldId="276"/>
            <ac:spMk id="210" creationId="{058AE435-1F45-4B7B-8E34-B4AABA51CC48}"/>
          </ac:spMkLst>
        </pc:spChg>
        <pc:spChg chg="mod">
          <ac:chgData name="Ivo Bonfanti" userId="5f63cc5bd5763d56" providerId="LiveId" clId="{875B5074-4B89-4E23-ADDD-08364FBD9A80}" dt="2024-03-19T18:36:03.685" v="17736" actId="207"/>
          <ac:spMkLst>
            <pc:docMk/>
            <pc:sldMk cId="2738489754" sldId="276"/>
            <ac:spMk id="220" creationId="{8FAD98CD-7A29-4212-8CE4-048668E399DA}"/>
          </ac:spMkLst>
        </pc:spChg>
        <pc:picChg chg="add mod">
          <ac:chgData name="Ivo Bonfanti" userId="5f63cc5bd5763d56" providerId="LiveId" clId="{875B5074-4B89-4E23-ADDD-08364FBD9A80}" dt="2024-03-19T17:59:02.324" v="17456" actId="1076"/>
          <ac:picMkLst>
            <pc:docMk/>
            <pc:sldMk cId="2738489754" sldId="276"/>
            <ac:picMk id="5" creationId="{2903A034-01FD-674B-A372-333D709BCFDA}"/>
          </ac:picMkLst>
        </pc:picChg>
        <pc:picChg chg="add del mod ord">
          <ac:chgData name="Ivo Bonfanti" userId="5f63cc5bd5763d56" providerId="LiveId" clId="{875B5074-4B89-4E23-ADDD-08364FBD9A80}" dt="2024-03-19T18:03:38.115" v="17515" actId="478"/>
          <ac:picMkLst>
            <pc:docMk/>
            <pc:sldMk cId="2738489754" sldId="276"/>
            <ac:picMk id="17" creationId="{BEAE495C-FF77-75F3-E926-FF9CEC9DE41A}"/>
          </ac:picMkLst>
        </pc:picChg>
        <pc:picChg chg="add mod">
          <ac:chgData name="Ivo Bonfanti" userId="5f63cc5bd5763d56" providerId="LiveId" clId="{875B5074-4B89-4E23-ADDD-08364FBD9A80}" dt="2024-03-19T18:04:48.997" v="17527" actId="14100"/>
          <ac:picMkLst>
            <pc:docMk/>
            <pc:sldMk cId="2738489754" sldId="276"/>
            <ac:picMk id="22" creationId="{01431F8F-8543-2F36-B89D-6960E750A6A4}"/>
          </ac:picMkLst>
        </pc:picChg>
        <pc:picChg chg="add mod">
          <ac:chgData name="Ivo Bonfanti" userId="5f63cc5bd5763d56" providerId="LiveId" clId="{875B5074-4B89-4E23-ADDD-08364FBD9A80}" dt="2024-03-19T18:12:31.018" v="17579" actId="14100"/>
          <ac:picMkLst>
            <pc:docMk/>
            <pc:sldMk cId="2738489754" sldId="276"/>
            <ac:picMk id="24" creationId="{560BB2F6-709E-9648-5866-14CBBF58330B}"/>
          </ac:picMkLst>
        </pc:picChg>
        <pc:picChg chg="add mod">
          <ac:chgData name="Ivo Bonfanti" userId="5f63cc5bd5763d56" providerId="LiveId" clId="{875B5074-4B89-4E23-ADDD-08364FBD9A80}" dt="2024-03-19T18:13:11.799" v="17583" actId="1076"/>
          <ac:picMkLst>
            <pc:docMk/>
            <pc:sldMk cId="2738489754" sldId="276"/>
            <ac:picMk id="36" creationId="{33D315FD-79A8-815E-81C2-14E7C5E87E70}"/>
          </ac:picMkLst>
        </pc:picChg>
        <pc:picChg chg="add mod">
          <ac:chgData name="Ivo Bonfanti" userId="5f63cc5bd5763d56" providerId="LiveId" clId="{875B5074-4B89-4E23-ADDD-08364FBD9A80}" dt="2024-03-19T18:21:51.918" v="17691" actId="1076"/>
          <ac:picMkLst>
            <pc:docMk/>
            <pc:sldMk cId="2738489754" sldId="276"/>
            <ac:picMk id="44" creationId="{89EC1B78-58E3-9097-7824-C2BD00D7A8C4}"/>
          </ac:picMkLst>
        </pc:picChg>
        <pc:picChg chg="add mod">
          <ac:chgData name="Ivo Bonfanti" userId="5f63cc5bd5763d56" providerId="LiveId" clId="{875B5074-4B89-4E23-ADDD-08364FBD9A80}" dt="2024-03-19T18:22:39.160" v="17695" actId="207"/>
          <ac:picMkLst>
            <pc:docMk/>
            <pc:sldMk cId="2738489754" sldId="276"/>
            <ac:picMk id="56" creationId="{43E58A58-309E-B344-3BED-58EBD6855000}"/>
          </ac:picMkLst>
        </pc:picChg>
        <pc:picChg chg="add del mod">
          <ac:chgData name="Ivo Bonfanti" userId="5f63cc5bd5763d56" providerId="LiveId" clId="{875B5074-4B89-4E23-ADDD-08364FBD9A80}" dt="2024-03-19T18:36:58.842" v="17746" actId="478"/>
          <ac:picMkLst>
            <pc:docMk/>
            <pc:sldMk cId="2738489754" sldId="276"/>
            <ac:picMk id="130" creationId="{DEB71630-DCD0-2907-7397-D1EBB801D168}"/>
          </ac:picMkLst>
        </pc:picChg>
        <pc:picChg chg="add mod">
          <ac:chgData name="Ivo Bonfanti" userId="5f63cc5bd5763d56" providerId="LiveId" clId="{875B5074-4B89-4E23-ADDD-08364FBD9A80}" dt="2024-03-19T18:38:13.094" v="17758" actId="207"/>
          <ac:picMkLst>
            <pc:docMk/>
            <pc:sldMk cId="2738489754" sldId="276"/>
            <ac:picMk id="136" creationId="{3B7DF725-0B6F-0A08-19BB-34940C3A567B}"/>
          </ac:picMkLst>
        </pc:picChg>
        <pc:picChg chg="add del mod">
          <ac:chgData name="Ivo Bonfanti" userId="5f63cc5bd5763d56" providerId="LiveId" clId="{875B5074-4B89-4E23-ADDD-08364FBD9A80}" dt="2024-03-19T18:35:56.241" v="17735" actId="478"/>
          <ac:picMkLst>
            <pc:docMk/>
            <pc:sldMk cId="2738489754" sldId="276"/>
            <ac:picMk id="137" creationId="{DBC9180A-64F0-D485-EA8C-5C80915BE272}"/>
          </ac:picMkLst>
        </pc:picChg>
        <pc:picChg chg="add mod">
          <ac:chgData name="Ivo Bonfanti" userId="5f63cc5bd5763d56" providerId="LiveId" clId="{875B5074-4B89-4E23-ADDD-08364FBD9A80}" dt="2024-03-19T18:39:06.466" v="17765" actId="1076"/>
          <ac:picMkLst>
            <pc:docMk/>
            <pc:sldMk cId="2738489754" sldId="276"/>
            <ac:picMk id="141" creationId="{46D047D2-B4D4-57AB-D6DE-3C4976D7E597}"/>
          </ac:picMkLst>
        </pc:picChg>
        <pc:picChg chg="add mod">
          <ac:chgData name="Ivo Bonfanti" userId="5f63cc5bd5763d56" providerId="LiveId" clId="{875B5074-4B89-4E23-ADDD-08364FBD9A80}" dt="2024-03-19T18:49:43.511" v="17884" actId="207"/>
          <ac:picMkLst>
            <pc:docMk/>
            <pc:sldMk cId="2738489754" sldId="276"/>
            <ac:picMk id="195" creationId="{B6946451-1313-9900-4EEF-8288700C80CD}"/>
          </ac:picMkLst>
        </pc:picChg>
        <pc:picChg chg="add del mod">
          <ac:chgData name="Ivo Bonfanti" userId="5f63cc5bd5763d56" providerId="LiveId" clId="{875B5074-4B89-4E23-ADDD-08364FBD9A80}" dt="2024-03-19T19:08:46.733" v="17982" actId="478"/>
          <ac:picMkLst>
            <pc:docMk/>
            <pc:sldMk cId="2738489754" sldId="276"/>
            <ac:picMk id="198" creationId="{2C58A93A-6DE7-3242-0EBA-B1B610836487}"/>
          </ac:picMkLst>
        </pc:picChg>
        <pc:picChg chg="add mod">
          <ac:chgData name="Ivo Bonfanti" userId="5f63cc5bd5763d56" providerId="LiveId" clId="{875B5074-4B89-4E23-ADDD-08364FBD9A80}" dt="2024-03-19T19:09:22.814" v="17986" actId="1076"/>
          <ac:picMkLst>
            <pc:docMk/>
            <pc:sldMk cId="2738489754" sldId="276"/>
            <ac:picMk id="218" creationId="{00250E95-ACE3-6313-A963-1AA5C838836F}"/>
          </ac:picMkLst>
        </pc:picChg>
        <pc:cxnChg chg="add mod">
          <ac:chgData name="Ivo Bonfanti" userId="5f63cc5bd5763d56" providerId="LiveId" clId="{875B5074-4B89-4E23-ADDD-08364FBD9A80}" dt="2024-03-19T18:53:38.033" v="17910" actId="1076"/>
          <ac:cxnSpMkLst>
            <pc:docMk/>
            <pc:sldMk cId="2738489754" sldId="276"/>
            <ac:cxnSpMk id="25" creationId="{E018AE19-46D8-7607-DC12-B0B5991880F6}"/>
          </ac:cxnSpMkLst>
        </pc:cxnChg>
        <pc:cxnChg chg="add mod">
          <ac:chgData name="Ivo Bonfanti" userId="5f63cc5bd5763d56" providerId="LiveId" clId="{875B5074-4B89-4E23-ADDD-08364FBD9A80}" dt="2024-03-19T18:53:52.002" v="17912" actId="1076"/>
          <ac:cxnSpMkLst>
            <pc:docMk/>
            <pc:sldMk cId="2738489754" sldId="276"/>
            <ac:cxnSpMk id="37" creationId="{8784B02A-91E1-F711-4043-D363C1A83F15}"/>
          </ac:cxnSpMkLst>
        </pc:cxnChg>
        <pc:cxnChg chg="add mod">
          <ac:chgData name="Ivo Bonfanti" userId="5f63cc5bd5763d56" providerId="LiveId" clId="{875B5074-4B89-4E23-ADDD-08364FBD9A80}" dt="2024-03-19T18:53:41.782" v="17911" actId="1076"/>
          <ac:cxnSpMkLst>
            <pc:docMk/>
            <pc:sldMk cId="2738489754" sldId="276"/>
            <ac:cxnSpMk id="45" creationId="{913D550A-B643-FBFC-67EE-1025FCBCD4CA}"/>
          </ac:cxnSpMkLst>
        </pc:cxnChg>
        <pc:cxnChg chg="add mod">
          <ac:chgData name="Ivo Bonfanti" userId="5f63cc5bd5763d56" providerId="LiveId" clId="{875B5074-4B89-4E23-ADDD-08364FBD9A80}" dt="2024-03-19T18:53:57.091" v="17913" actId="1076"/>
          <ac:cxnSpMkLst>
            <pc:docMk/>
            <pc:sldMk cId="2738489754" sldId="276"/>
            <ac:cxnSpMk id="57" creationId="{F3520605-B9B9-11FD-8EF2-C7B92452F020}"/>
          </ac:cxnSpMkLst>
        </pc:cxnChg>
        <pc:cxnChg chg="add mod">
          <ac:chgData name="Ivo Bonfanti" userId="5f63cc5bd5763d56" providerId="LiveId" clId="{875B5074-4B89-4E23-ADDD-08364FBD9A80}" dt="2024-03-19T18:54:12.719" v="17917" actId="1076"/>
          <ac:cxnSpMkLst>
            <pc:docMk/>
            <pc:sldMk cId="2738489754" sldId="276"/>
            <ac:cxnSpMk id="142" creationId="{719CFD47-9CAE-F90C-7106-34CC42BB824B}"/>
          </ac:cxnSpMkLst>
        </pc:cxnChg>
        <pc:cxnChg chg="add mod">
          <ac:chgData name="Ivo Bonfanti" userId="5f63cc5bd5763d56" providerId="LiveId" clId="{875B5074-4B89-4E23-ADDD-08364FBD9A80}" dt="2024-03-19T18:54:03.493" v="17914" actId="1076"/>
          <ac:cxnSpMkLst>
            <pc:docMk/>
            <pc:sldMk cId="2738489754" sldId="276"/>
            <ac:cxnSpMk id="144" creationId="{FFC6B17C-3ED7-A925-5973-E3538CC78F2A}"/>
          </ac:cxnSpMkLst>
        </pc:cxnChg>
        <pc:cxnChg chg="add mod">
          <ac:chgData name="Ivo Bonfanti" userId="5f63cc5bd5763d56" providerId="LiveId" clId="{875B5074-4B89-4E23-ADDD-08364FBD9A80}" dt="2024-03-19T18:54:08.299" v="17916" actId="1076"/>
          <ac:cxnSpMkLst>
            <pc:docMk/>
            <pc:sldMk cId="2738489754" sldId="276"/>
            <ac:cxnSpMk id="168" creationId="{138EC734-4648-B065-52C4-49F41E3C3C64}"/>
          </ac:cxnSpMkLst>
        </pc:cxnChg>
        <pc:cxnChg chg="add mod">
          <ac:chgData name="Ivo Bonfanti" userId="5f63cc5bd5763d56" providerId="LiveId" clId="{875B5074-4B89-4E23-ADDD-08364FBD9A80}" dt="2024-03-19T18:54:18.232" v="17918" actId="1076"/>
          <ac:cxnSpMkLst>
            <pc:docMk/>
            <pc:sldMk cId="2738489754" sldId="276"/>
            <ac:cxnSpMk id="181" creationId="{EF668885-3023-EB8A-B488-37E61D37AB03}"/>
          </ac:cxnSpMkLst>
        </pc:cxnChg>
        <pc:cxnChg chg="mod">
          <ac:chgData name="Ivo Bonfanti" userId="5f63cc5bd5763d56" providerId="LiveId" clId="{875B5074-4B89-4E23-ADDD-08364FBD9A80}" dt="2024-03-19T18:53:01.987" v="17904" actId="1076"/>
          <ac:cxnSpMkLst>
            <pc:docMk/>
            <pc:sldMk cId="2738489754" sldId="276"/>
            <ac:cxnSpMk id="184" creationId="{6540B9DE-D8F6-4EBE-8DC6-8E44C65F1330}"/>
          </ac:cxnSpMkLst>
        </pc:cxnChg>
      </pc:sldChg>
      <pc:sldChg chg="addSp delSp modSp new mod ord">
        <pc:chgData name="Ivo Bonfanti" userId="5f63cc5bd5763d56" providerId="LiveId" clId="{875B5074-4B89-4E23-ADDD-08364FBD9A80}" dt="2024-03-20T15:01:19.882" v="19310"/>
        <pc:sldMkLst>
          <pc:docMk/>
          <pc:sldMk cId="3098475856" sldId="277"/>
        </pc:sldMkLst>
        <pc:spChg chg="del">
          <ac:chgData name="Ivo Bonfanti" userId="5f63cc5bd5763d56" providerId="LiveId" clId="{875B5074-4B89-4E23-ADDD-08364FBD9A80}" dt="2024-03-19T18:56:45.457" v="17920" actId="478"/>
          <ac:spMkLst>
            <pc:docMk/>
            <pc:sldMk cId="3098475856" sldId="277"/>
            <ac:spMk id="2" creationId="{51369854-BE28-7588-F55F-4159494337B6}"/>
          </ac:spMkLst>
        </pc:spChg>
        <pc:spChg chg="del">
          <ac:chgData name="Ivo Bonfanti" userId="5f63cc5bd5763d56" providerId="LiveId" clId="{875B5074-4B89-4E23-ADDD-08364FBD9A80}" dt="2024-03-19T18:56:47.211" v="17921" actId="478"/>
          <ac:spMkLst>
            <pc:docMk/>
            <pc:sldMk cId="3098475856" sldId="277"/>
            <ac:spMk id="3" creationId="{36BBE698-3624-ABFE-CFDB-983BC4ADC69A}"/>
          </ac:spMkLst>
        </pc:spChg>
        <pc:spChg chg="add mod">
          <ac:chgData name="Ivo Bonfanti" userId="5f63cc5bd5763d56" providerId="LiveId" clId="{875B5074-4B89-4E23-ADDD-08364FBD9A80}" dt="2024-03-19T18:56:51.037" v="17922"/>
          <ac:spMkLst>
            <pc:docMk/>
            <pc:sldMk cId="3098475856" sldId="277"/>
            <ac:spMk id="4" creationId="{A88B95CC-E730-11A4-8DDC-382DEFA909C2}"/>
          </ac:spMkLst>
        </pc:spChg>
        <pc:spChg chg="add mod">
          <ac:chgData name="Ivo Bonfanti" userId="5f63cc5bd5763d56" providerId="LiveId" clId="{875B5074-4B89-4E23-ADDD-08364FBD9A80}" dt="2024-03-19T19:06:53.316" v="17974" actId="20577"/>
          <ac:spMkLst>
            <pc:docMk/>
            <pc:sldMk cId="3098475856" sldId="277"/>
            <ac:spMk id="6" creationId="{CBD1AA10-515C-D12F-C878-BF670CA7DB51}"/>
          </ac:spMkLst>
        </pc:spChg>
        <pc:spChg chg="add mod">
          <ac:chgData name="Ivo Bonfanti" userId="5f63cc5bd5763d56" providerId="LiveId" clId="{875B5074-4B89-4E23-ADDD-08364FBD9A80}" dt="2024-03-19T19:40:10.337" v="18262" actId="1076"/>
          <ac:spMkLst>
            <pc:docMk/>
            <pc:sldMk cId="3098475856" sldId="277"/>
            <ac:spMk id="35" creationId="{EAB35EB1-49FC-F275-CE3D-6DDB2A5259D9}"/>
          </ac:spMkLst>
        </pc:spChg>
        <pc:spChg chg="add mod">
          <ac:chgData name="Ivo Bonfanti" userId="5f63cc5bd5763d56" providerId="LiveId" clId="{875B5074-4B89-4E23-ADDD-08364FBD9A80}" dt="2024-03-19T19:45:19.019" v="18312" actId="1076"/>
          <ac:spMkLst>
            <pc:docMk/>
            <pc:sldMk cId="3098475856" sldId="277"/>
            <ac:spMk id="36" creationId="{08FCCDCF-5B00-6ED5-413B-D893F3DB6619}"/>
          </ac:spMkLst>
        </pc:spChg>
        <pc:spChg chg="add mod">
          <ac:chgData name="Ivo Bonfanti" userId="5f63cc5bd5763d56" providerId="LiveId" clId="{875B5074-4B89-4E23-ADDD-08364FBD9A80}" dt="2024-03-19T19:36:18.755" v="18221" actId="1076"/>
          <ac:spMkLst>
            <pc:docMk/>
            <pc:sldMk cId="3098475856" sldId="277"/>
            <ac:spMk id="37" creationId="{F9B66983-DD8E-4DC7-C80E-B26B7B81815B}"/>
          </ac:spMkLst>
        </pc:spChg>
        <pc:spChg chg="add mod">
          <ac:chgData name="Ivo Bonfanti" userId="5f63cc5bd5763d56" providerId="LiveId" clId="{875B5074-4B89-4E23-ADDD-08364FBD9A80}" dt="2024-03-19T19:36:18.755" v="18221" actId="1076"/>
          <ac:spMkLst>
            <pc:docMk/>
            <pc:sldMk cId="3098475856" sldId="277"/>
            <ac:spMk id="38" creationId="{FE03BC90-02DD-61CB-9C87-C0E645C33AFF}"/>
          </ac:spMkLst>
        </pc:spChg>
        <pc:spChg chg="add mod">
          <ac:chgData name="Ivo Bonfanti" userId="5f63cc5bd5763d56" providerId="LiveId" clId="{875B5074-4B89-4E23-ADDD-08364FBD9A80}" dt="2024-03-19T19:36:25.986" v="18222" actId="1076"/>
          <ac:spMkLst>
            <pc:docMk/>
            <pc:sldMk cId="3098475856" sldId="277"/>
            <ac:spMk id="39" creationId="{9BF4E59D-7C97-4C5E-865E-E61230213851}"/>
          </ac:spMkLst>
        </pc:spChg>
        <pc:spChg chg="add mod">
          <ac:chgData name="Ivo Bonfanti" userId="5f63cc5bd5763d56" providerId="LiveId" clId="{875B5074-4B89-4E23-ADDD-08364FBD9A80}" dt="2024-03-19T19:36:35.345" v="18223" actId="1076"/>
          <ac:spMkLst>
            <pc:docMk/>
            <pc:sldMk cId="3098475856" sldId="277"/>
            <ac:spMk id="40" creationId="{A8AAE6B8-90F9-49C3-269B-8A789667EC25}"/>
          </ac:spMkLst>
        </pc:spChg>
        <pc:spChg chg="add mod">
          <ac:chgData name="Ivo Bonfanti" userId="5f63cc5bd5763d56" providerId="LiveId" clId="{875B5074-4B89-4E23-ADDD-08364FBD9A80}" dt="2024-03-19T19:36:41.879" v="18224" actId="1076"/>
          <ac:spMkLst>
            <pc:docMk/>
            <pc:sldMk cId="3098475856" sldId="277"/>
            <ac:spMk id="41" creationId="{8512DB2D-599A-A9CF-A2E3-879B564E270E}"/>
          </ac:spMkLst>
        </pc:spChg>
        <pc:spChg chg="add mod">
          <ac:chgData name="Ivo Bonfanti" userId="5f63cc5bd5763d56" providerId="LiveId" clId="{875B5074-4B89-4E23-ADDD-08364FBD9A80}" dt="2024-03-19T19:39:09.162" v="18251" actId="1076"/>
          <ac:spMkLst>
            <pc:docMk/>
            <pc:sldMk cId="3098475856" sldId="277"/>
            <ac:spMk id="42" creationId="{421E115D-6191-3988-E446-BEE8425122E4}"/>
          </ac:spMkLst>
        </pc:spChg>
        <pc:spChg chg="add mod">
          <ac:chgData name="Ivo Bonfanti" userId="5f63cc5bd5763d56" providerId="LiveId" clId="{875B5074-4B89-4E23-ADDD-08364FBD9A80}" dt="2024-03-19T19:40:16.161" v="18263" actId="1076"/>
          <ac:spMkLst>
            <pc:docMk/>
            <pc:sldMk cId="3098475856" sldId="277"/>
            <ac:spMk id="43" creationId="{2FC372D1-6707-8E33-8DA5-1328C70A2B85}"/>
          </ac:spMkLst>
        </pc:spChg>
        <pc:spChg chg="add mod">
          <ac:chgData name="Ivo Bonfanti" userId="5f63cc5bd5763d56" providerId="LiveId" clId="{875B5074-4B89-4E23-ADDD-08364FBD9A80}" dt="2024-03-19T19:45:24.112" v="18313" actId="1076"/>
          <ac:spMkLst>
            <pc:docMk/>
            <pc:sldMk cId="3098475856" sldId="277"/>
            <ac:spMk id="44" creationId="{C4A6403F-8419-E052-A7E2-D2ED33895F5E}"/>
          </ac:spMkLst>
        </pc:spChg>
        <pc:spChg chg="add mod">
          <ac:chgData name="Ivo Bonfanti" userId="5f63cc5bd5763d56" providerId="LiveId" clId="{875B5074-4B89-4E23-ADDD-08364FBD9A80}" dt="2024-03-19T19:45:51.166" v="18315" actId="1076"/>
          <ac:spMkLst>
            <pc:docMk/>
            <pc:sldMk cId="3098475856" sldId="277"/>
            <ac:spMk id="45" creationId="{7C8EC78C-D271-7EC4-879C-A119261B9F74}"/>
          </ac:spMkLst>
        </pc:spChg>
        <pc:spChg chg="add mod">
          <ac:chgData name="Ivo Bonfanti" userId="5f63cc5bd5763d56" providerId="LiveId" clId="{875B5074-4B89-4E23-ADDD-08364FBD9A80}" dt="2024-03-19T19:46:27.006" v="18329" actId="1076"/>
          <ac:spMkLst>
            <pc:docMk/>
            <pc:sldMk cId="3098475856" sldId="277"/>
            <ac:spMk id="46" creationId="{DB5725E9-CED0-3506-6772-9D8AD3E6BE17}"/>
          </ac:spMkLst>
        </pc:spChg>
        <pc:spChg chg="add mod">
          <ac:chgData name="Ivo Bonfanti" userId="5f63cc5bd5763d56" providerId="LiveId" clId="{875B5074-4B89-4E23-ADDD-08364FBD9A80}" dt="2024-03-19T19:47:00.909" v="18335" actId="1076"/>
          <ac:spMkLst>
            <pc:docMk/>
            <pc:sldMk cId="3098475856" sldId="277"/>
            <ac:spMk id="47" creationId="{E7EA70B5-9A62-860B-2CB9-2C17046726AB}"/>
          </ac:spMkLst>
        </pc:spChg>
        <pc:spChg chg="add mod">
          <ac:chgData name="Ivo Bonfanti" userId="5f63cc5bd5763d56" providerId="LiveId" clId="{875B5074-4B89-4E23-ADDD-08364FBD9A80}" dt="2024-03-19T19:46:36.255" v="18332" actId="1076"/>
          <ac:spMkLst>
            <pc:docMk/>
            <pc:sldMk cId="3098475856" sldId="277"/>
            <ac:spMk id="48" creationId="{994BBB18-9C9E-37FD-9337-A684C11CBF72}"/>
          </ac:spMkLst>
        </pc:spChg>
        <pc:spChg chg="add mod">
          <ac:chgData name="Ivo Bonfanti" userId="5f63cc5bd5763d56" providerId="LiveId" clId="{875B5074-4B89-4E23-ADDD-08364FBD9A80}" dt="2024-03-19T19:56:21.593" v="18389" actId="20577"/>
          <ac:spMkLst>
            <pc:docMk/>
            <pc:sldMk cId="3098475856" sldId="277"/>
            <ac:spMk id="49" creationId="{46F94699-BB1B-A42C-007B-A7C8372AB50C}"/>
          </ac:spMkLst>
        </pc:spChg>
        <pc:spChg chg="add mod">
          <ac:chgData name="Ivo Bonfanti" userId="5f63cc5bd5763d56" providerId="LiveId" clId="{875B5074-4B89-4E23-ADDD-08364FBD9A80}" dt="2024-03-19T19:54:39.343" v="18376"/>
          <ac:spMkLst>
            <pc:docMk/>
            <pc:sldMk cId="3098475856" sldId="277"/>
            <ac:spMk id="50" creationId="{592AFEA8-0808-2410-3DF0-7F7BA631B417}"/>
          </ac:spMkLst>
        </pc:spChg>
        <pc:spChg chg="add mod">
          <ac:chgData name="Ivo Bonfanti" userId="5f63cc5bd5763d56" providerId="LiveId" clId="{875B5074-4B89-4E23-ADDD-08364FBD9A80}" dt="2024-03-19T19:54:49.151" v="18377"/>
          <ac:spMkLst>
            <pc:docMk/>
            <pc:sldMk cId="3098475856" sldId="277"/>
            <ac:spMk id="51" creationId="{C696A844-9186-2440-A22F-A0258C5AEE79}"/>
          </ac:spMkLst>
        </pc:spChg>
        <pc:spChg chg="add mod">
          <ac:chgData name="Ivo Bonfanti" userId="5f63cc5bd5763d56" providerId="LiveId" clId="{875B5074-4B89-4E23-ADDD-08364FBD9A80}" dt="2024-03-19T19:54:58.152" v="18378"/>
          <ac:spMkLst>
            <pc:docMk/>
            <pc:sldMk cId="3098475856" sldId="277"/>
            <ac:spMk id="52" creationId="{859B12C3-FD51-8F3E-49C2-9A8AE99B5A48}"/>
          </ac:spMkLst>
        </pc:spChg>
        <pc:spChg chg="add mod">
          <ac:chgData name="Ivo Bonfanti" userId="5f63cc5bd5763d56" providerId="LiveId" clId="{875B5074-4B89-4E23-ADDD-08364FBD9A80}" dt="2024-03-19T19:55:05.611" v="18379"/>
          <ac:spMkLst>
            <pc:docMk/>
            <pc:sldMk cId="3098475856" sldId="277"/>
            <ac:spMk id="53" creationId="{B432CE5A-8733-DCD2-7C46-5731CA44AE53}"/>
          </ac:spMkLst>
        </pc:spChg>
        <pc:spChg chg="add mod">
          <ac:chgData name="Ivo Bonfanti" userId="5f63cc5bd5763d56" providerId="LiveId" clId="{875B5074-4B89-4E23-ADDD-08364FBD9A80}" dt="2024-03-19T19:55:15.304" v="18380"/>
          <ac:spMkLst>
            <pc:docMk/>
            <pc:sldMk cId="3098475856" sldId="277"/>
            <ac:spMk id="54" creationId="{71D64BF0-107E-42D9-8DA7-C1F46889E9C1}"/>
          </ac:spMkLst>
        </pc:spChg>
        <pc:spChg chg="add mod">
          <ac:chgData name="Ivo Bonfanti" userId="5f63cc5bd5763d56" providerId="LiveId" clId="{875B5074-4B89-4E23-ADDD-08364FBD9A80}" dt="2024-03-19T19:55:23.045" v="18381"/>
          <ac:spMkLst>
            <pc:docMk/>
            <pc:sldMk cId="3098475856" sldId="277"/>
            <ac:spMk id="55" creationId="{6E772864-C494-E4E4-B800-485FC8CCC220}"/>
          </ac:spMkLst>
        </pc:spChg>
        <pc:spChg chg="add mod">
          <ac:chgData name="Ivo Bonfanti" userId="5f63cc5bd5763d56" providerId="LiveId" clId="{875B5074-4B89-4E23-ADDD-08364FBD9A80}" dt="2024-03-19T19:55:31.070" v="18382"/>
          <ac:spMkLst>
            <pc:docMk/>
            <pc:sldMk cId="3098475856" sldId="277"/>
            <ac:spMk id="56" creationId="{181470DF-1589-FFB0-7C73-BD22D4A902AE}"/>
          </ac:spMkLst>
        </pc:spChg>
        <pc:spChg chg="add mod">
          <ac:chgData name="Ivo Bonfanti" userId="5f63cc5bd5763d56" providerId="LiveId" clId="{875B5074-4B89-4E23-ADDD-08364FBD9A80}" dt="2024-03-19T19:55:39.160" v="18383"/>
          <ac:spMkLst>
            <pc:docMk/>
            <pc:sldMk cId="3098475856" sldId="277"/>
            <ac:spMk id="57" creationId="{E7F0CA9D-FFE3-9F02-6DE5-10471ACCCF68}"/>
          </ac:spMkLst>
        </pc:spChg>
        <pc:spChg chg="add mod">
          <ac:chgData name="Ivo Bonfanti" userId="5f63cc5bd5763d56" providerId="LiveId" clId="{875B5074-4B89-4E23-ADDD-08364FBD9A80}" dt="2024-03-19T19:55:46.130" v="18384"/>
          <ac:spMkLst>
            <pc:docMk/>
            <pc:sldMk cId="3098475856" sldId="277"/>
            <ac:spMk id="58" creationId="{02C2BF06-CE81-0048-759F-E61BE13097F9}"/>
          </ac:spMkLst>
        </pc:spChg>
        <pc:spChg chg="add mod">
          <ac:chgData name="Ivo Bonfanti" userId="5f63cc5bd5763d56" providerId="LiveId" clId="{875B5074-4B89-4E23-ADDD-08364FBD9A80}" dt="2024-03-19T19:55:54.299" v="18385"/>
          <ac:spMkLst>
            <pc:docMk/>
            <pc:sldMk cId="3098475856" sldId="277"/>
            <ac:spMk id="59" creationId="{CDDAFBB1-5ED3-D575-F222-E57DDBBD1AB0}"/>
          </ac:spMkLst>
        </pc:spChg>
        <pc:spChg chg="add mod">
          <ac:chgData name="Ivo Bonfanti" userId="5f63cc5bd5763d56" providerId="LiveId" clId="{875B5074-4B89-4E23-ADDD-08364FBD9A80}" dt="2024-03-19T19:56:00.587" v="18386"/>
          <ac:spMkLst>
            <pc:docMk/>
            <pc:sldMk cId="3098475856" sldId="277"/>
            <ac:spMk id="60" creationId="{D044A1AE-8065-B64A-7C25-F6C03E4C9219}"/>
          </ac:spMkLst>
        </pc:spChg>
        <pc:spChg chg="add mod">
          <ac:chgData name="Ivo Bonfanti" userId="5f63cc5bd5763d56" providerId="LiveId" clId="{875B5074-4B89-4E23-ADDD-08364FBD9A80}" dt="2024-03-19T19:56:19.525" v="18388"/>
          <ac:spMkLst>
            <pc:docMk/>
            <pc:sldMk cId="3098475856" sldId="277"/>
            <ac:spMk id="61" creationId="{2DB11927-B71D-0F06-A1D6-694D57A2ECF7}"/>
          </ac:spMkLst>
        </pc:spChg>
        <pc:spChg chg="add mod">
          <ac:chgData name="Ivo Bonfanti" userId="5f63cc5bd5763d56" providerId="LiveId" clId="{875B5074-4B89-4E23-ADDD-08364FBD9A80}" dt="2024-03-19T19:52:01.061" v="18374" actId="1076"/>
          <ac:spMkLst>
            <pc:docMk/>
            <pc:sldMk cId="3098475856" sldId="277"/>
            <ac:spMk id="62" creationId="{D8EB5201-E098-C3FD-2BE2-E206F31A30F7}"/>
          </ac:spMkLst>
        </pc:spChg>
        <pc:grpChg chg="del mod">
          <ac:chgData name="Ivo Bonfanti" userId="5f63cc5bd5763d56" providerId="LiveId" clId="{875B5074-4B89-4E23-ADDD-08364FBD9A80}" dt="2024-03-20T11:42:55.783" v="18691"/>
          <ac:grpSpMkLst>
            <pc:docMk/>
            <pc:sldMk cId="3098475856" sldId="277"/>
            <ac:grpSpMk id="7" creationId="{4650C7DC-33A4-68FF-36F7-476F79BF7DE6}"/>
          </ac:grpSpMkLst>
        </pc:grpChg>
        <pc:grpChg chg="del mod">
          <ac:chgData name="Ivo Bonfanti" userId="5f63cc5bd5763d56" providerId="LiveId" clId="{875B5074-4B89-4E23-ADDD-08364FBD9A80}" dt="2024-03-20T15:01:19.881" v="19304"/>
          <ac:grpSpMkLst>
            <pc:docMk/>
            <pc:sldMk cId="3098475856" sldId="277"/>
            <ac:grpSpMk id="11" creationId="{F7C5C0D7-8C5B-36DD-4A22-C128CD7A22B5}"/>
          </ac:grpSpMkLst>
        </pc:grpChg>
        <pc:grpChg chg="del mod">
          <ac:chgData name="Ivo Bonfanti" userId="5f63cc5bd5763d56" providerId="LiveId" clId="{875B5074-4B89-4E23-ADDD-08364FBD9A80}" dt="2024-03-20T15:01:19.882" v="19309"/>
          <ac:grpSpMkLst>
            <pc:docMk/>
            <pc:sldMk cId="3098475856" sldId="277"/>
            <ac:grpSpMk id="23" creationId="{AFC064FF-E7CE-6BC8-3641-28B9087175C0}"/>
          </ac:grpSpMkLst>
        </pc:grpChg>
        <pc:picChg chg="add mod">
          <ac:chgData name="Ivo Bonfanti" userId="5f63cc5bd5763d56" providerId="LiveId" clId="{875B5074-4B89-4E23-ADDD-08364FBD9A80}" dt="2024-03-19T18:56:56.464" v="17923"/>
          <ac:picMkLst>
            <pc:docMk/>
            <pc:sldMk cId="3098475856" sldId="277"/>
            <ac:picMk id="5" creationId="{8B91DEB5-A19A-C131-6748-79D300FB7157}"/>
          </ac:picMkLst>
        </pc:picChg>
        <pc:picChg chg="add mod">
          <ac:chgData name="Ivo Bonfanti" userId="5f63cc5bd5763d56" providerId="LiveId" clId="{875B5074-4B89-4E23-ADDD-08364FBD9A80}" dt="2024-03-19T19:41:05.344" v="18279" actId="1076"/>
          <ac:picMkLst>
            <pc:docMk/>
            <pc:sldMk cId="3098475856" sldId="277"/>
            <ac:picMk id="8" creationId="{A65DC20A-B563-F4C6-C76F-CD01A8765D87}"/>
          </ac:picMkLst>
        </pc:picChg>
        <pc:picChg chg="add mod">
          <ac:chgData name="Ivo Bonfanti" userId="5f63cc5bd5763d56" providerId="LiveId" clId="{875B5074-4B89-4E23-ADDD-08364FBD9A80}" dt="2024-03-19T19:45:15.884" v="18311" actId="1076"/>
          <ac:picMkLst>
            <pc:docMk/>
            <pc:sldMk cId="3098475856" sldId="277"/>
            <ac:picMk id="10" creationId="{EC043A26-5B98-4020-3E88-C30C15F4451A}"/>
          </ac:picMkLst>
        </pc:picChg>
        <pc:picChg chg="add mod">
          <ac:chgData name="Ivo Bonfanti" userId="5f63cc5bd5763d56" providerId="LiveId" clId="{875B5074-4B89-4E23-ADDD-08364FBD9A80}" dt="2024-03-19T19:36:58.041" v="18227" actId="1076"/>
          <ac:picMkLst>
            <pc:docMk/>
            <pc:sldMk cId="3098475856" sldId="277"/>
            <ac:picMk id="12" creationId="{52ECD9E9-870D-6038-5B00-A2F683059B58}"/>
          </ac:picMkLst>
        </pc:picChg>
        <pc:picChg chg="add mod">
          <ac:chgData name="Ivo Bonfanti" userId="5f63cc5bd5763d56" providerId="LiveId" clId="{875B5074-4B89-4E23-ADDD-08364FBD9A80}" dt="2024-03-19T19:37:11.084" v="18231" actId="14100"/>
          <ac:picMkLst>
            <pc:docMk/>
            <pc:sldMk cId="3098475856" sldId="277"/>
            <ac:picMk id="14" creationId="{905E6CB8-F198-B277-1339-687F9541C0E6}"/>
          </ac:picMkLst>
        </pc:picChg>
        <pc:picChg chg="add mod">
          <ac:chgData name="Ivo Bonfanti" userId="5f63cc5bd5763d56" providerId="LiveId" clId="{875B5074-4B89-4E23-ADDD-08364FBD9A80}" dt="2024-03-19T19:37:41.782" v="18241" actId="1076"/>
          <ac:picMkLst>
            <pc:docMk/>
            <pc:sldMk cId="3098475856" sldId="277"/>
            <ac:picMk id="16" creationId="{BA0223C2-4D41-0233-2065-2BFCF56D1535}"/>
          </ac:picMkLst>
        </pc:picChg>
        <pc:picChg chg="add mod">
          <ac:chgData name="Ivo Bonfanti" userId="5f63cc5bd5763d56" providerId="LiveId" clId="{875B5074-4B89-4E23-ADDD-08364FBD9A80}" dt="2024-03-19T19:37:32.909" v="18239" actId="1076"/>
          <ac:picMkLst>
            <pc:docMk/>
            <pc:sldMk cId="3098475856" sldId="277"/>
            <ac:picMk id="18" creationId="{7F5EC9A6-B9A0-FCCF-0608-E9355D34AA27}"/>
          </ac:picMkLst>
        </pc:picChg>
        <pc:picChg chg="add mod">
          <ac:chgData name="Ivo Bonfanti" userId="5f63cc5bd5763d56" providerId="LiveId" clId="{875B5074-4B89-4E23-ADDD-08364FBD9A80}" dt="2024-03-19T19:37:50.038" v="18243" actId="14100"/>
          <ac:picMkLst>
            <pc:docMk/>
            <pc:sldMk cId="3098475856" sldId="277"/>
            <ac:picMk id="20" creationId="{2A6D5960-5C50-B770-A8D8-77201A560004}"/>
          </ac:picMkLst>
        </pc:picChg>
        <pc:picChg chg="add mod">
          <ac:chgData name="Ivo Bonfanti" userId="5f63cc5bd5763d56" providerId="LiveId" clId="{875B5074-4B89-4E23-ADDD-08364FBD9A80}" dt="2024-03-19T19:47:30.224" v="18338" actId="14100"/>
          <ac:picMkLst>
            <pc:docMk/>
            <pc:sldMk cId="3098475856" sldId="277"/>
            <ac:picMk id="22" creationId="{6E7BD596-DA41-5211-C25C-04F154F4C1D1}"/>
          </ac:picMkLst>
        </pc:picChg>
        <pc:picChg chg="add mod">
          <ac:chgData name="Ivo Bonfanti" userId="5f63cc5bd5763d56" providerId="LiveId" clId="{875B5074-4B89-4E23-ADDD-08364FBD9A80}" dt="2024-03-19T19:47:41.413" v="18340" actId="1076"/>
          <ac:picMkLst>
            <pc:docMk/>
            <pc:sldMk cId="3098475856" sldId="277"/>
            <ac:picMk id="24" creationId="{05D66DBF-72F2-0DF5-D3C7-E2DB5A39234A}"/>
          </ac:picMkLst>
        </pc:picChg>
        <pc:picChg chg="add mod">
          <ac:chgData name="Ivo Bonfanti" userId="5f63cc5bd5763d56" providerId="LiveId" clId="{875B5074-4B89-4E23-ADDD-08364FBD9A80}" dt="2024-03-19T19:40:23.925" v="18265" actId="14100"/>
          <ac:picMkLst>
            <pc:docMk/>
            <pc:sldMk cId="3098475856" sldId="277"/>
            <ac:picMk id="26" creationId="{424FC460-770D-9FF3-559B-349E2EE076AB}"/>
          </ac:picMkLst>
        </pc:picChg>
        <pc:picChg chg="add mod">
          <ac:chgData name="Ivo Bonfanti" userId="5f63cc5bd5763d56" providerId="LiveId" clId="{875B5074-4B89-4E23-ADDD-08364FBD9A80}" dt="2024-03-19T19:40:45.118" v="18271" actId="1076"/>
          <ac:picMkLst>
            <pc:docMk/>
            <pc:sldMk cId="3098475856" sldId="277"/>
            <ac:picMk id="28" creationId="{B5370037-35C1-8B5C-E1E3-3C7B5D69DC37}"/>
          </ac:picMkLst>
        </pc:picChg>
        <pc:picChg chg="add mod">
          <ac:chgData name="Ivo Bonfanti" userId="5f63cc5bd5763d56" providerId="LiveId" clId="{875B5074-4B89-4E23-ADDD-08364FBD9A80}" dt="2024-03-19T19:46:21.151" v="18328" actId="1076"/>
          <ac:picMkLst>
            <pc:docMk/>
            <pc:sldMk cId="3098475856" sldId="277"/>
            <ac:picMk id="30" creationId="{FC4EF9D0-5420-D5F9-C924-8228063E26CB}"/>
          </ac:picMkLst>
        </pc:picChg>
        <pc:picChg chg="add mod">
          <ac:chgData name="Ivo Bonfanti" userId="5f63cc5bd5763d56" providerId="LiveId" clId="{875B5074-4B89-4E23-ADDD-08364FBD9A80}" dt="2024-03-19T19:45:56.089" v="18317" actId="1076"/>
          <ac:picMkLst>
            <pc:docMk/>
            <pc:sldMk cId="3098475856" sldId="277"/>
            <ac:picMk id="32" creationId="{008D9556-86EE-C5DC-8203-97412C747D6B}"/>
          </ac:picMkLst>
        </pc:picChg>
        <pc:picChg chg="add mod">
          <ac:chgData name="Ivo Bonfanti" userId="5f63cc5bd5763d56" providerId="LiveId" clId="{875B5074-4B89-4E23-ADDD-08364FBD9A80}" dt="2024-03-19T19:46:42.263" v="18334" actId="1076"/>
          <ac:picMkLst>
            <pc:docMk/>
            <pc:sldMk cId="3098475856" sldId="277"/>
            <ac:picMk id="34" creationId="{B60C002C-80AA-82B1-2A08-E99C85F954A6}"/>
          </ac:picMkLst>
        </pc:picChg>
        <pc:inkChg chg="add del mod">
          <ac:chgData name="Ivo Bonfanti" userId="5f63cc5bd5763d56" providerId="LiveId" clId="{875B5074-4B89-4E23-ADDD-08364FBD9A80}" dt="2024-03-20T15:01:19.881" v="19306"/>
          <ac:inkMkLst>
            <pc:docMk/>
            <pc:sldMk cId="3098475856" sldId="277"/>
            <ac:inkMk id="2" creationId="{74761E5F-DB3C-DA99-FF7E-2402D0C32677}"/>
          </ac:inkMkLst>
        </pc:inkChg>
        <pc:inkChg chg="add del mod">
          <ac:chgData name="Ivo Bonfanti" userId="5f63cc5bd5763d56" providerId="LiveId" clId="{875B5074-4B89-4E23-ADDD-08364FBD9A80}" dt="2024-03-20T15:01:19.881" v="19304"/>
          <ac:inkMkLst>
            <pc:docMk/>
            <pc:sldMk cId="3098475856" sldId="277"/>
            <ac:inkMk id="3" creationId="{34FEF791-B64B-2F96-729E-966D3B7AC31F}"/>
          </ac:inkMkLst>
        </pc:inkChg>
        <pc:inkChg chg="add del mod">
          <ac:chgData name="Ivo Bonfanti" userId="5f63cc5bd5763d56" providerId="LiveId" clId="{875B5074-4B89-4E23-ADDD-08364FBD9A80}" dt="2024-03-20T15:01:19.879" v="19303"/>
          <ac:inkMkLst>
            <pc:docMk/>
            <pc:sldMk cId="3098475856" sldId="277"/>
            <ac:inkMk id="9" creationId="{F0557CFC-1B43-CBDF-E792-603D0017BC27}"/>
          </ac:inkMkLst>
        </pc:inkChg>
        <pc:inkChg chg="add del mod">
          <ac:chgData name="Ivo Bonfanti" userId="5f63cc5bd5763d56" providerId="LiveId" clId="{875B5074-4B89-4E23-ADDD-08364FBD9A80}" dt="2024-03-20T15:01:19.882" v="19309"/>
          <ac:inkMkLst>
            <pc:docMk/>
            <pc:sldMk cId="3098475856" sldId="277"/>
            <ac:inkMk id="13" creationId="{356380DF-73F9-DC6E-FC14-680078294972}"/>
          </ac:inkMkLst>
        </pc:inkChg>
        <pc:inkChg chg="add del mod">
          <ac:chgData name="Ivo Bonfanti" userId="5f63cc5bd5763d56" providerId="LiveId" clId="{875B5074-4B89-4E23-ADDD-08364FBD9A80}" dt="2024-03-20T15:01:19.881" v="19305"/>
          <ac:inkMkLst>
            <pc:docMk/>
            <pc:sldMk cId="3098475856" sldId="277"/>
            <ac:inkMk id="15" creationId="{E9EFCEC8-EC58-FB01-D68D-4D2ED5EA8D79}"/>
          </ac:inkMkLst>
        </pc:inkChg>
        <pc:inkChg chg="add del mod">
          <ac:chgData name="Ivo Bonfanti" userId="5f63cc5bd5763d56" providerId="LiveId" clId="{875B5074-4B89-4E23-ADDD-08364FBD9A80}" dt="2024-03-20T15:01:19.882" v="19307"/>
          <ac:inkMkLst>
            <pc:docMk/>
            <pc:sldMk cId="3098475856" sldId="277"/>
            <ac:inkMk id="17" creationId="{7EAF6322-B2BB-31CF-B27B-61E294C335BE}"/>
          </ac:inkMkLst>
        </pc:inkChg>
        <pc:inkChg chg="add del mod">
          <ac:chgData name="Ivo Bonfanti" userId="5f63cc5bd5763d56" providerId="LiveId" clId="{875B5074-4B89-4E23-ADDD-08364FBD9A80}" dt="2024-03-20T15:01:19.882" v="19310"/>
          <ac:inkMkLst>
            <pc:docMk/>
            <pc:sldMk cId="3098475856" sldId="277"/>
            <ac:inkMk id="19" creationId="{0B28297E-6340-6BBB-59EC-752105BE6932}"/>
          </ac:inkMkLst>
        </pc:inkChg>
        <pc:inkChg chg="add del">
          <ac:chgData name="Ivo Bonfanti" userId="5f63cc5bd5763d56" providerId="LiveId" clId="{875B5074-4B89-4E23-ADDD-08364FBD9A80}" dt="2024-03-20T15:01:19.882" v="19308"/>
          <ac:inkMkLst>
            <pc:docMk/>
            <pc:sldMk cId="3098475856" sldId="277"/>
            <ac:inkMk id="21" creationId="{8FF56D34-4CE6-6EB6-653C-86CE53245682}"/>
          </ac:inkMkLst>
        </pc:inkChg>
      </pc:sldChg>
      <pc:sldChg chg="addSp delSp modSp add mod">
        <pc:chgData name="Ivo Bonfanti" userId="5f63cc5bd5763d56" providerId="LiveId" clId="{875B5074-4B89-4E23-ADDD-08364FBD9A80}" dt="2024-03-20T15:00:58.011" v="19302"/>
        <pc:sldMkLst>
          <pc:docMk/>
          <pc:sldMk cId="1992117031" sldId="278"/>
        </pc:sldMkLst>
        <pc:spChg chg="mod">
          <ac:chgData name="Ivo Bonfanti" userId="5f63cc5bd5763d56" providerId="LiveId" clId="{875B5074-4B89-4E23-ADDD-08364FBD9A80}" dt="2024-03-19T20:11:55.850" v="18536" actId="1076"/>
          <ac:spMkLst>
            <pc:docMk/>
            <pc:sldMk cId="1992117031" sldId="278"/>
            <ac:spMk id="4" creationId="{A88B95CC-E730-11A4-8DDC-382DEFA909C2}"/>
          </ac:spMkLst>
        </pc:spChg>
        <pc:spChg chg="mod">
          <ac:chgData name="Ivo Bonfanti" userId="5f63cc5bd5763d56" providerId="LiveId" clId="{875B5074-4B89-4E23-ADDD-08364FBD9A80}" dt="2024-03-19T19:59:41.785" v="18426" actId="20577"/>
          <ac:spMkLst>
            <pc:docMk/>
            <pc:sldMk cId="1992117031" sldId="278"/>
            <ac:spMk id="6" creationId="{CBD1AA10-515C-D12F-C878-BF670CA7DB51}"/>
          </ac:spMkLst>
        </pc:spChg>
        <pc:spChg chg="mod">
          <ac:chgData name="Ivo Bonfanti" userId="5f63cc5bd5763d56" providerId="LiveId" clId="{875B5074-4B89-4E23-ADDD-08364FBD9A80}" dt="2024-03-19T20:09:03.590" v="18524" actId="208"/>
          <ac:spMkLst>
            <pc:docMk/>
            <pc:sldMk cId="1992117031" sldId="278"/>
            <ac:spMk id="35" creationId="{EAB35EB1-49FC-F275-CE3D-6DDB2A5259D9}"/>
          </ac:spMkLst>
        </pc:spChg>
        <pc:spChg chg="mod">
          <ac:chgData name="Ivo Bonfanti" userId="5f63cc5bd5763d56" providerId="LiveId" clId="{875B5074-4B89-4E23-ADDD-08364FBD9A80}" dt="2024-03-19T20:03:08.923" v="18443" actId="692"/>
          <ac:spMkLst>
            <pc:docMk/>
            <pc:sldMk cId="1992117031" sldId="278"/>
            <ac:spMk id="36" creationId="{08FCCDCF-5B00-6ED5-413B-D893F3DB6619}"/>
          </ac:spMkLst>
        </pc:spChg>
        <pc:spChg chg="mod">
          <ac:chgData name="Ivo Bonfanti" userId="5f63cc5bd5763d56" providerId="LiveId" clId="{875B5074-4B89-4E23-ADDD-08364FBD9A80}" dt="2024-03-19T20:03:12.839" v="18444" actId="692"/>
          <ac:spMkLst>
            <pc:docMk/>
            <pc:sldMk cId="1992117031" sldId="278"/>
            <ac:spMk id="37" creationId="{F9B66983-DD8E-4DC7-C80E-B26B7B81815B}"/>
          </ac:spMkLst>
        </pc:spChg>
        <pc:spChg chg="mod">
          <ac:chgData name="Ivo Bonfanti" userId="5f63cc5bd5763d56" providerId="LiveId" clId="{875B5074-4B89-4E23-ADDD-08364FBD9A80}" dt="2024-03-19T20:03:17.104" v="18445" actId="692"/>
          <ac:spMkLst>
            <pc:docMk/>
            <pc:sldMk cId="1992117031" sldId="278"/>
            <ac:spMk id="38" creationId="{FE03BC90-02DD-61CB-9C87-C0E645C33AFF}"/>
          </ac:spMkLst>
        </pc:spChg>
        <pc:spChg chg="mod">
          <ac:chgData name="Ivo Bonfanti" userId="5f63cc5bd5763d56" providerId="LiveId" clId="{875B5074-4B89-4E23-ADDD-08364FBD9A80}" dt="2024-03-19T20:03:21.587" v="18446" actId="692"/>
          <ac:spMkLst>
            <pc:docMk/>
            <pc:sldMk cId="1992117031" sldId="278"/>
            <ac:spMk id="39" creationId="{9BF4E59D-7C97-4C5E-865E-E61230213851}"/>
          </ac:spMkLst>
        </pc:spChg>
        <pc:spChg chg="mod">
          <ac:chgData name="Ivo Bonfanti" userId="5f63cc5bd5763d56" providerId="LiveId" clId="{875B5074-4B89-4E23-ADDD-08364FBD9A80}" dt="2024-03-19T20:03:25.982" v="18447" actId="692"/>
          <ac:spMkLst>
            <pc:docMk/>
            <pc:sldMk cId="1992117031" sldId="278"/>
            <ac:spMk id="40" creationId="{A8AAE6B8-90F9-49C3-269B-8A789667EC25}"/>
          </ac:spMkLst>
        </pc:spChg>
        <pc:spChg chg="mod">
          <ac:chgData name="Ivo Bonfanti" userId="5f63cc5bd5763d56" providerId="LiveId" clId="{875B5074-4B89-4E23-ADDD-08364FBD9A80}" dt="2024-03-19T20:03:29.881" v="18448" actId="692"/>
          <ac:spMkLst>
            <pc:docMk/>
            <pc:sldMk cId="1992117031" sldId="278"/>
            <ac:spMk id="41" creationId="{8512DB2D-599A-A9CF-A2E3-879B564E270E}"/>
          </ac:spMkLst>
        </pc:spChg>
        <pc:spChg chg="mod">
          <ac:chgData name="Ivo Bonfanti" userId="5f63cc5bd5763d56" providerId="LiveId" clId="{875B5074-4B89-4E23-ADDD-08364FBD9A80}" dt="2024-03-19T20:08:51.510" v="18522" actId="208"/>
          <ac:spMkLst>
            <pc:docMk/>
            <pc:sldMk cId="1992117031" sldId="278"/>
            <ac:spMk id="42" creationId="{421E115D-6191-3988-E446-BEE8425122E4}"/>
          </ac:spMkLst>
        </pc:spChg>
        <pc:spChg chg="mod">
          <ac:chgData name="Ivo Bonfanti" userId="5f63cc5bd5763d56" providerId="LiveId" clId="{875B5074-4B89-4E23-ADDD-08364FBD9A80}" dt="2024-03-19T20:12:02.957" v="18540" actId="1076"/>
          <ac:spMkLst>
            <pc:docMk/>
            <pc:sldMk cId="1992117031" sldId="278"/>
            <ac:spMk id="43" creationId="{2FC372D1-6707-8E33-8DA5-1328C70A2B85}"/>
          </ac:spMkLst>
        </pc:spChg>
        <pc:spChg chg="mod">
          <ac:chgData name="Ivo Bonfanti" userId="5f63cc5bd5763d56" providerId="LiveId" clId="{875B5074-4B89-4E23-ADDD-08364FBD9A80}" dt="2024-03-19T20:03:01.376" v="18442" actId="692"/>
          <ac:spMkLst>
            <pc:docMk/>
            <pc:sldMk cId="1992117031" sldId="278"/>
            <ac:spMk id="44" creationId="{C4A6403F-8419-E052-A7E2-D2ED33895F5E}"/>
          </ac:spMkLst>
        </pc:spChg>
        <pc:spChg chg="mod">
          <ac:chgData name="Ivo Bonfanti" userId="5f63cc5bd5763d56" providerId="LiveId" clId="{875B5074-4B89-4E23-ADDD-08364FBD9A80}" dt="2024-03-19T20:09:08.344" v="18525" actId="208"/>
          <ac:spMkLst>
            <pc:docMk/>
            <pc:sldMk cId="1992117031" sldId="278"/>
            <ac:spMk id="45" creationId="{7C8EC78C-D271-7EC4-879C-A119261B9F74}"/>
          </ac:spMkLst>
        </pc:spChg>
        <pc:spChg chg="mod">
          <ac:chgData name="Ivo Bonfanti" userId="5f63cc5bd5763d56" providerId="LiveId" clId="{875B5074-4B89-4E23-ADDD-08364FBD9A80}" dt="2024-03-19T20:09:13.511" v="18526" actId="208"/>
          <ac:spMkLst>
            <pc:docMk/>
            <pc:sldMk cId="1992117031" sldId="278"/>
            <ac:spMk id="46" creationId="{DB5725E9-CED0-3506-6772-9D8AD3E6BE17}"/>
          </ac:spMkLst>
        </pc:spChg>
        <pc:spChg chg="mod">
          <ac:chgData name="Ivo Bonfanti" userId="5f63cc5bd5763d56" providerId="LiveId" clId="{875B5074-4B89-4E23-ADDD-08364FBD9A80}" dt="2024-03-19T20:09:18.665" v="18527" actId="208"/>
          <ac:spMkLst>
            <pc:docMk/>
            <pc:sldMk cId="1992117031" sldId="278"/>
            <ac:spMk id="47" creationId="{E7EA70B5-9A62-860B-2CB9-2C17046726AB}"/>
          </ac:spMkLst>
        </pc:spChg>
        <pc:spChg chg="mod">
          <ac:chgData name="Ivo Bonfanti" userId="5f63cc5bd5763d56" providerId="LiveId" clId="{875B5074-4B89-4E23-ADDD-08364FBD9A80}" dt="2024-03-19T20:20:27.883" v="18634" actId="692"/>
          <ac:spMkLst>
            <pc:docMk/>
            <pc:sldMk cId="1992117031" sldId="278"/>
            <ac:spMk id="48" creationId="{994BBB18-9C9E-37FD-9337-A684C11CBF72}"/>
          </ac:spMkLst>
        </pc:spChg>
        <pc:grpChg chg="del mod">
          <ac:chgData name="Ivo Bonfanti" userId="5f63cc5bd5763d56" providerId="LiveId" clId="{875B5074-4B89-4E23-ADDD-08364FBD9A80}" dt="2024-03-20T11:47:12.079" v="18767"/>
          <ac:grpSpMkLst>
            <pc:docMk/>
            <pc:sldMk cId="1992117031" sldId="278"/>
            <ac:grpSpMk id="12" creationId="{53CEB349-0EA2-3A25-18FE-665A92075F4B}"/>
          </ac:grpSpMkLst>
        </pc:grpChg>
        <pc:grpChg chg="del mod">
          <ac:chgData name="Ivo Bonfanti" userId="5f63cc5bd5763d56" providerId="LiveId" clId="{875B5074-4B89-4E23-ADDD-08364FBD9A80}" dt="2024-03-20T11:47:12.079" v="18767"/>
          <ac:grpSpMkLst>
            <pc:docMk/>
            <pc:sldMk cId="1992117031" sldId="278"/>
            <ac:grpSpMk id="22" creationId="{AC74EE71-F28F-B408-452A-FC2B5625894F}"/>
          </ac:grpSpMkLst>
        </pc:grpChg>
        <pc:grpChg chg="del mod">
          <ac:chgData name="Ivo Bonfanti" userId="5f63cc5bd5763d56" providerId="LiveId" clId="{875B5074-4B89-4E23-ADDD-08364FBD9A80}" dt="2024-03-20T11:47:12.079" v="18767"/>
          <ac:grpSpMkLst>
            <pc:docMk/>
            <pc:sldMk cId="1992117031" sldId="278"/>
            <ac:grpSpMk id="63" creationId="{7CDAD768-F8A8-C2B2-DD88-C8CECF3A0903}"/>
          </ac:grpSpMkLst>
        </pc:grpChg>
        <pc:grpChg chg="del mod">
          <ac:chgData name="Ivo Bonfanti" userId="5f63cc5bd5763d56" providerId="LiveId" clId="{875B5074-4B89-4E23-ADDD-08364FBD9A80}" dt="2024-03-20T15:00:58.011" v="19301"/>
          <ac:grpSpMkLst>
            <pc:docMk/>
            <pc:sldMk cId="1992117031" sldId="278"/>
            <ac:grpSpMk id="65" creationId="{BBD32A51-5713-B043-3363-96789E7FBE22}"/>
          </ac:grpSpMkLst>
        </pc:grpChg>
        <pc:picChg chg="add mod ord">
          <ac:chgData name="Ivo Bonfanti" userId="5f63cc5bd5763d56" providerId="LiveId" clId="{875B5074-4B89-4E23-ADDD-08364FBD9A80}" dt="2024-03-19T20:03:39.171" v="18450" actId="1076"/>
          <ac:picMkLst>
            <pc:docMk/>
            <pc:sldMk cId="1992117031" sldId="278"/>
            <ac:picMk id="3" creationId="{1CBCD85A-2747-5658-19B2-1270B41CEF92}"/>
          </ac:picMkLst>
        </pc:picChg>
        <pc:picChg chg="del">
          <ac:chgData name="Ivo Bonfanti" userId="5f63cc5bd5763d56" providerId="LiveId" clId="{875B5074-4B89-4E23-ADDD-08364FBD9A80}" dt="2024-03-19T19:59:11.776" v="18397" actId="478"/>
          <ac:picMkLst>
            <pc:docMk/>
            <pc:sldMk cId="1992117031" sldId="278"/>
            <ac:picMk id="8" creationId="{A65DC20A-B563-F4C6-C76F-CD01A8765D87}"/>
          </ac:picMkLst>
        </pc:picChg>
        <pc:picChg chg="add mod ord">
          <ac:chgData name="Ivo Bonfanti" userId="5f63cc5bd5763d56" providerId="LiveId" clId="{875B5074-4B89-4E23-ADDD-08364FBD9A80}" dt="2024-03-19T20:13:04.158" v="18553" actId="1076"/>
          <ac:picMkLst>
            <pc:docMk/>
            <pc:sldMk cId="1992117031" sldId="278"/>
            <ac:picMk id="9" creationId="{9A390A0B-0514-FA6A-E3EA-5A01FA01017E}"/>
          </ac:picMkLst>
        </pc:picChg>
        <pc:picChg chg="del">
          <ac:chgData name="Ivo Bonfanti" userId="5f63cc5bd5763d56" providerId="LiveId" clId="{875B5074-4B89-4E23-ADDD-08364FBD9A80}" dt="2024-03-19T19:59:12.885" v="18398" actId="478"/>
          <ac:picMkLst>
            <pc:docMk/>
            <pc:sldMk cId="1992117031" sldId="278"/>
            <ac:picMk id="10" creationId="{EC043A26-5B98-4020-3E88-C30C15F4451A}"/>
          </ac:picMkLst>
        </pc:picChg>
        <pc:picChg chg="del">
          <ac:chgData name="Ivo Bonfanti" userId="5f63cc5bd5763d56" providerId="LiveId" clId="{875B5074-4B89-4E23-ADDD-08364FBD9A80}" dt="2024-03-19T19:59:13.940" v="18399" actId="478"/>
          <ac:picMkLst>
            <pc:docMk/>
            <pc:sldMk cId="1992117031" sldId="278"/>
            <ac:picMk id="12" creationId="{52ECD9E9-870D-6038-5B00-A2F683059B58}"/>
          </ac:picMkLst>
        </pc:picChg>
        <pc:picChg chg="add mod ord">
          <ac:chgData name="Ivo Bonfanti" userId="5f63cc5bd5763d56" providerId="LiveId" clId="{875B5074-4B89-4E23-ADDD-08364FBD9A80}" dt="2024-03-19T20:05:23.729" v="18479" actId="1076"/>
          <ac:picMkLst>
            <pc:docMk/>
            <pc:sldMk cId="1992117031" sldId="278"/>
            <ac:picMk id="13" creationId="{AA55A4E3-EABA-11E8-08D1-9A4F1FD1E4A0}"/>
          </ac:picMkLst>
        </pc:picChg>
        <pc:picChg chg="del">
          <ac:chgData name="Ivo Bonfanti" userId="5f63cc5bd5763d56" providerId="LiveId" clId="{875B5074-4B89-4E23-ADDD-08364FBD9A80}" dt="2024-03-19T19:59:15.034" v="18400" actId="478"/>
          <ac:picMkLst>
            <pc:docMk/>
            <pc:sldMk cId="1992117031" sldId="278"/>
            <ac:picMk id="14" creationId="{905E6CB8-F198-B277-1339-687F9541C0E6}"/>
          </ac:picMkLst>
        </pc:picChg>
        <pc:picChg chg="del">
          <ac:chgData name="Ivo Bonfanti" userId="5f63cc5bd5763d56" providerId="LiveId" clId="{875B5074-4B89-4E23-ADDD-08364FBD9A80}" dt="2024-03-19T19:59:16.026" v="18401" actId="478"/>
          <ac:picMkLst>
            <pc:docMk/>
            <pc:sldMk cId="1992117031" sldId="278"/>
            <ac:picMk id="16" creationId="{BA0223C2-4D41-0233-2065-2BFCF56D1535}"/>
          </ac:picMkLst>
        </pc:picChg>
        <pc:picChg chg="add mod ord">
          <ac:chgData name="Ivo Bonfanti" userId="5f63cc5bd5763d56" providerId="LiveId" clId="{875B5074-4B89-4E23-ADDD-08364FBD9A80}" dt="2024-03-19T20:05:55.364" v="18488" actId="14100"/>
          <ac:picMkLst>
            <pc:docMk/>
            <pc:sldMk cId="1992117031" sldId="278"/>
            <ac:picMk id="17" creationId="{29B3641C-76BC-15B4-2FE2-1BFEB16BAD45}"/>
          </ac:picMkLst>
        </pc:picChg>
        <pc:picChg chg="del">
          <ac:chgData name="Ivo Bonfanti" userId="5f63cc5bd5763d56" providerId="LiveId" clId="{875B5074-4B89-4E23-ADDD-08364FBD9A80}" dt="2024-03-19T19:59:17.064" v="18402" actId="478"/>
          <ac:picMkLst>
            <pc:docMk/>
            <pc:sldMk cId="1992117031" sldId="278"/>
            <ac:picMk id="18" creationId="{7F5EC9A6-B9A0-FCCF-0608-E9355D34AA27}"/>
          </ac:picMkLst>
        </pc:picChg>
        <pc:picChg chg="del">
          <ac:chgData name="Ivo Bonfanti" userId="5f63cc5bd5763d56" providerId="LiveId" clId="{875B5074-4B89-4E23-ADDD-08364FBD9A80}" dt="2024-03-19T19:59:18.491" v="18403" actId="478"/>
          <ac:picMkLst>
            <pc:docMk/>
            <pc:sldMk cId="1992117031" sldId="278"/>
            <ac:picMk id="20" creationId="{2A6D5960-5C50-B770-A8D8-77201A560004}"/>
          </ac:picMkLst>
        </pc:picChg>
        <pc:picChg chg="add mod ord">
          <ac:chgData name="Ivo Bonfanti" userId="5f63cc5bd5763d56" providerId="LiveId" clId="{875B5074-4B89-4E23-ADDD-08364FBD9A80}" dt="2024-03-19T20:06:26.759" v="18497" actId="14100"/>
          <ac:picMkLst>
            <pc:docMk/>
            <pc:sldMk cId="1992117031" sldId="278"/>
            <ac:picMk id="21" creationId="{21BDCA02-3645-859E-040F-978E2D613EE2}"/>
          </ac:picMkLst>
        </pc:picChg>
        <pc:picChg chg="del">
          <ac:chgData name="Ivo Bonfanti" userId="5f63cc5bd5763d56" providerId="LiveId" clId="{875B5074-4B89-4E23-ADDD-08364FBD9A80}" dt="2024-03-19T19:59:19.847" v="18404" actId="478"/>
          <ac:picMkLst>
            <pc:docMk/>
            <pc:sldMk cId="1992117031" sldId="278"/>
            <ac:picMk id="22" creationId="{6E7BD596-DA41-5211-C25C-04F154F4C1D1}"/>
          </ac:picMkLst>
        </pc:picChg>
        <pc:picChg chg="del">
          <ac:chgData name="Ivo Bonfanti" userId="5f63cc5bd5763d56" providerId="LiveId" clId="{875B5074-4B89-4E23-ADDD-08364FBD9A80}" dt="2024-03-19T19:59:21.064" v="18405" actId="478"/>
          <ac:picMkLst>
            <pc:docMk/>
            <pc:sldMk cId="1992117031" sldId="278"/>
            <ac:picMk id="24" creationId="{05D66DBF-72F2-0DF5-D3C7-E2DB5A39234A}"/>
          </ac:picMkLst>
        </pc:picChg>
        <pc:picChg chg="add mod ord">
          <ac:chgData name="Ivo Bonfanti" userId="5f63cc5bd5763d56" providerId="LiveId" clId="{875B5074-4B89-4E23-ADDD-08364FBD9A80}" dt="2024-03-19T20:07:41.384" v="18507" actId="1076"/>
          <ac:picMkLst>
            <pc:docMk/>
            <pc:sldMk cId="1992117031" sldId="278"/>
            <ac:picMk id="25" creationId="{07815D56-D99A-C3DE-4EDA-0CC6265E9697}"/>
          </ac:picMkLst>
        </pc:picChg>
        <pc:picChg chg="del">
          <ac:chgData name="Ivo Bonfanti" userId="5f63cc5bd5763d56" providerId="LiveId" clId="{875B5074-4B89-4E23-ADDD-08364FBD9A80}" dt="2024-03-19T19:59:22.286" v="18406" actId="478"/>
          <ac:picMkLst>
            <pc:docMk/>
            <pc:sldMk cId="1992117031" sldId="278"/>
            <ac:picMk id="26" creationId="{424FC460-770D-9FF3-559B-349E2EE076AB}"/>
          </ac:picMkLst>
        </pc:picChg>
        <pc:picChg chg="del">
          <ac:chgData name="Ivo Bonfanti" userId="5f63cc5bd5763d56" providerId="LiveId" clId="{875B5074-4B89-4E23-ADDD-08364FBD9A80}" dt="2024-03-19T19:59:23.446" v="18407" actId="478"/>
          <ac:picMkLst>
            <pc:docMk/>
            <pc:sldMk cId="1992117031" sldId="278"/>
            <ac:picMk id="28" creationId="{B5370037-35C1-8B5C-E1E3-3C7B5D69DC37}"/>
          </ac:picMkLst>
        </pc:picChg>
        <pc:picChg chg="add mod ord">
          <ac:chgData name="Ivo Bonfanti" userId="5f63cc5bd5763d56" providerId="LiveId" clId="{875B5074-4B89-4E23-ADDD-08364FBD9A80}" dt="2024-03-19T20:08:38.254" v="18521" actId="1076"/>
          <ac:picMkLst>
            <pc:docMk/>
            <pc:sldMk cId="1992117031" sldId="278"/>
            <ac:picMk id="29" creationId="{C50AA493-3F1D-FAAD-99A6-42A7C4972E9F}"/>
          </ac:picMkLst>
        </pc:picChg>
        <pc:picChg chg="del">
          <ac:chgData name="Ivo Bonfanti" userId="5f63cc5bd5763d56" providerId="LiveId" clId="{875B5074-4B89-4E23-ADDD-08364FBD9A80}" dt="2024-03-19T19:59:24.537" v="18408" actId="478"/>
          <ac:picMkLst>
            <pc:docMk/>
            <pc:sldMk cId="1992117031" sldId="278"/>
            <ac:picMk id="30" creationId="{FC4EF9D0-5420-D5F9-C924-8228063E26CB}"/>
          </ac:picMkLst>
        </pc:picChg>
        <pc:picChg chg="del">
          <ac:chgData name="Ivo Bonfanti" userId="5f63cc5bd5763d56" providerId="LiveId" clId="{875B5074-4B89-4E23-ADDD-08364FBD9A80}" dt="2024-03-19T19:59:25.607" v="18409" actId="478"/>
          <ac:picMkLst>
            <pc:docMk/>
            <pc:sldMk cId="1992117031" sldId="278"/>
            <ac:picMk id="32" creationId="{008D9556-86EE-C5DC-8203-97412C747D6B}"/>
          </ac:picMkLst>
        </pc:picChg>
        <pc:picChg chg="add mod ord">
          <ac:chgData name="Ivo Bonfanti" userId="5f63cc5bd5763d56" providerId="LiveId" clId="{875B5074-4B89-4E23-ADDD-08364FBD9A80}" dt="2024-03-19T20:12:17.425" v="18543" actId="1076"/>
          <ac:picMkLst>
            <pc:docMk/>
            <pc:sldMk cId="1992117031" sldId="278"/>
            <ac:picMk id="33" creationId="{8739954B-D07D-9C2D-5A33-1B7CA2D72CFB}"/>
          </ac:picMkLst>
        </pc:picChg>
        <pc:picChg chg="del">
          <ac:chgData name="Ivo Bonfanti" userId="5f63cc5bd5763d56" providerId="LiveId" clId="{875B5074-4B89-4E23-ADDD-08364FBD9A80}" dt="2024-03-19T19:59:26.665" v="18410" actId="478"/>
          <ac:picMkLst>
            <pc:docMk/>
            <pc:sldMk cId="1992117031" sldId="278"/>
            <ac:picMk id="34" creationId="{B60C002C-80AA-82B1-2A08-E99C85F954A6}"/>
          </ac:picMkLst>
        </pc:picChg>
        <pc:picChg chg="add mod ord">
          <ac:chgData name="Ivo Bonfanti" userId="5f63cc5bd5763d56" providerId="LiveId" clId="{875B5074-4B89-4E23-ADDD-08364FBD9A80}" dt="2024-03-19T20:13:29.631" v="18558" actId="1076"/>
          <ac:picMkLst>
            <pc:docMk/>
            <pc:sldMk cId="1992117031" sldId="278"/>
            <ac:picMk id="64" creationId="{7C4B95DE-9639-8F0D-F967-A60C66A7B4C1}"/>
          </ac:picMkLst>
        </pc:picChg>
        <pc:picChg chg="add mod ord">
          <ac:chgData name="Ivo Bonfanti" userId="5f63cc5bd5763d56" providerId="LiveId" clId="{875B5074-4B89-4E23-ADDD-08364FBD9A80}" dt="2024-03-19T20:14:06.266" v="18569" actId="1076"/>
          <ac:picMkLst>
            <pc:docMk/>
            <pc:sldMk cId="1992117031" sldId="278"/>
            <ac:picMk id="66" creationId="{D9A89814-315C-4299-DC31-05AC1C20E916}"/>
          </ac:picMkLst>
        </pc:picChg>
        <pc:picChg chg="add mod ord">
          <ac:chgData name="Ivo Bonfanti" userId="5f63cc5bd5763d56" providerId="LiveId" clId="{875B5074-4B89-4E23-ADDD-08364FBD9A80}" dt="2024-03-19T20:14:41.589" v="18577" actId="1076"/>
          <ac:picMkLst>
            <pc:docMk/>
            <pc:sldMk cId="1992117031" sldId="278"/>
            <ac:picMk id="68" creationId="{850D4DFD-5420-E628-3C4F-E42F473C4307}"/>
          </ac:picMkLst>
        </pc:picChg>
        <pc:picChg chg="add del mod ord">
          <ac:chgData name="Ivo Bonfanti" userId="5f63cc5bd5763d56" providerId="LiveId" clId="{875B5074-4B89-4E23-ADDD-08364FBD9A80}" dt="2024-03-19T20:15:22.624" v="18590" actId="478"/>
          <ac:picMkLst>
            <pc:docMk/>
            <pc:sldMk cId="1992117031" sldId="278"/>
            <ac:picMk id="70" creationId="{067AA52D-9B05-C017-EF93-01528457CB45}"/>
          </ac:picMkLst>
        </pc:picChg>
        <pc:picChg chg="add del mod">
          <ac:chgData name="Ivo Bonfanti" userId="5f63cc5bd5763d56" providerId="LiveId" clId="{875B5074-4B89-4E23-ADDD-08364FBD9A80}" dt="2024-03-19T20:15:59.253" v="18596" actId="478"/>
          <ac:picMkLst>
            <pc:docMk/>
            <pc:sldMk cId="1992117031" sldId="278"/>
            <ac:picMk id="72" creationId="{B50E68FB-11DF-8E3B-A49B-CBF6D9AFEEA7}"/>
          </ac:picMkLst>
        </pc:picChg>
        <pc:picChg chg="add mod ord">
          <ac:chgData name="Ivo Bonfanti" userId="5f63cc5bd5763d56" providerId="LiveId" clId="{875B5074-4B89-4E23-ADDD-08364FBD9A80}" dt="2024-03-19T20:18:09.079" v="18607" actId="14100"/>
          <ac:picMkLst>
            <pc:docMk/>
            <pc:sldMk cId="1992117031" sldId="278"/>
            <ac:picMk id="74" creationId="{7931A0D4-8623-DE99-2E58-575BD3F56924}"/>
          </ac:picMkLst>
        </pc:picChg>
        <pc:picChg chg="add mod ord">
          <ac:chgData name="Ivo Bonfanti" userId="5f63cc5bd5763d56" providerId="LiveId" clId="{875B5074-4B89-4E23-ADDD-08364FBD9A80}" dt="2024-03-19T20:19:00.989" v="18617" actId="1076"/>
          <ac:picMkLst>
            <pc:docMk/>
            <pc:sldMk cId="1992117031" sldId="278"/>
            <ac:picMk id="76" creationId="{99BDB0F6-C3AB-3A1F-1B63-6651B0FEFD42}"/>
          </ac:picMkLst>
        </pc:picChg>
        <pc:picChg chg="add mod ord">
          <ac:chgData name="Ivo Bonfanti" userId="5f63cc5bd5763d56" providerId="LiveId" clId="{875B5074-4B89-4E23-ADDD-08364FBD9A80}" dt="2024-03-19T20:20:22.129" v="18633" actId="14100"/>
          <ac:picMkLst>
            <pc:docMk/>
            <pc:sldMk cId="1992117031" sldId="278"/>
            <ac:picMk id="78" creationId="{FEB725E6-45FC-0392-6831-4E72EE8A78BC}"/>
          </ac:picMkLst>
        </pc:picChg>
        <pc:inkChg chg="add del mod">
          <ac:chgData name="Ivo Bonfanti" userId="5f63cc5bd5763d56" providerId="LiveId" clId="{875B5074-4B89-4E23-ADDD-08364FBD9A80}" dt="2024-03-20T15:00:58.011" v="19301"/>
          <ac:inkMkLst>
            <pc:docMk/>
            <pc:sldMk cId="1992117031" sldId="278"/>
            <ac:inkMk id="2" creationId="{70EF3E79-9FDA-9F27-279A-BFAE70CDCEE9}"/>
          </ac:inkMkLst>
        </pc:inkChg>
        <pc:inkChg chg="add del mod">
          <ac:chgData name="Ivo Bonfanti" userId="5f63cc5bd5763d56" providerId="LiveId" clId="{875B5074-4B89-4E23-ADDD-08364FBD9A80}" dt="2024-03-20T15:00:58.009" v="19294"/>
          <ac:inkMkLst>
            <pc:docMk/>
            <pc:sldMk cId="1992117031" sldId="278"/>
            <ac:inkMk id="7" creationId="{9128A526-9A3A-5271-50B6-5628322F75C0}"/>
          </ac:inkMkLst>
        </pc:inkChg>
        <pc:inkChg chg="add del mod">
          <ac:chgData name="Ivo Bonfanti" userId="5f63cc5bd5763d56" providerId="LiveId" clId="{875B5074-4B89-4E23-ADDD-08364FBD9A80}" dt="2024-03-20T15:00:58.006" v="19286"/>
          <ac:inkMkLst>
            <pc:docMk/>
            <pc:sldMk cId="1992117031" sldId="278"/>
            <ac:inkMk id="8" creationId="{642BC516-8FBD-B50A-80AB-376FB5826EB9}"/>
          </ac:inkMkLst>
        </pc:inkChg>
        <pc:inkChg chg="add del mod">
          <ac:chgData name="Ivo Bonfanti" userId="5f63cc5bd5763d56" providerId="LiveId" clId="{875B5074-4B89-4E23-ADDD-08364FBD9A80}" dt="2024-03-20T15:00:58.011" v="19302"/>
          <ac:inkMkLst>
            <pc:docMk/>
            <pc:sldMk cId="1992117031" sldId="278"/>
            <ac:inkMk id="10" creationId="{1C8F91EE-6231-54CB-F86D-BEDC2E8E3290}"/>
          </ac:inkMkLst>
        </pc:inkChg>
        <pc:inkChg chg="add del mod">
          <ac:chgData name="Ivo Bonfanti" userId="5f63cc5bd5763d56" providerId="LiveId" clId="{875B5074-4B89-4E23-ADDD-08364FBD9A80}" dt="2024-03-20T15:00:58.008" v="19291"/>
          <ac:inkMkLst>
            <pc:docMk/>
            <pc:sldMk cId="1992117031" sldId="278"/>
            <ac:inkMk id="11" creationId="{19EDAA11-5EC8-9C30-EBAE-BA548171FC56}"/>
          </ac:inkMkLst>
        </pc:inkChg>
        <pc:inkChg chg="add del mod">
          <ac:chgData name="Ivo Bonfanti" userId="5f63cc5bd5763d56" providerId="LiveId" clId="{875B5074-4B89-4E23-ADDD-08364FBD9A80}" dt="2024-03-20T15:00:58.010" v="19299"/>
          <ac:inkMkLst>
            <pc:docMk/>
            <pc:sldMk cId="1992117031" sldId="278"/>
            <ac:inkMk id="14" creationId="{75245FB3-0D8B-CC8F-39A2-1AC96B7CEC75}"/>
          </ac:inkMkLst>
        </pc:inkChg>
        <pc:inkChg chg="add del mod">
          <ac:chgData name="Ivo Bonfanti" userId="5f63cc5bd5763d56" providerId="LiveId" clId="{875B5074-4B89-4E23-ADDD-08364FBD9A80}" dt="2024-03-20T15:00:58.006" v="19287"/>
          <ac:inkMkLst>
            <pc:docMk/>
            <pc:sldMk cId="1992117031" sldId="278"/>
            <ac:inkMk id="15" creationId="{242D7305-5C48-AFD4-BFDA-6616C2BDFCE2}"/>
          </ac:inkMkLst>
        </pc:inkChg>
        <pc:inkChg chg="add del mod">
          <ac:chgData name="Ivo Bonfanti" userId="5f63cc5bd5763d56" providerId="LiveId" clId="{875B5074-4B89-4E23-ADDD-08364FBD9A80}" dt="2024-03-20T15:00:58.011" v="19300"/>
          <ac:inkMkLst>
            <pc:docMk/>
            <pc:sldMk cId="1992117031" sldId="278"/>
            <ac:inkMk id="16" creationId="{F733F9B2-D9A8-F196-FAD5-A709B4AE43B6}"/>
          </ac:inkMkLst>
        </pc:inkChg>
        <pc:inkChg chg="add del mod">
          <ac:chgData name="Ivo Bonfanti" userId="5f63cc5bd5763d56" providerId="LiveId" clId="{875B5074-4B89-4E23-ADDD-08364FBD9A80}" dt="2024-03-20T15:00:58.007" v="19288"/>
          <ac:inkMkLst>
            <pc:docMk/>
            <pc:sldMk cId="1992117031" sldId="278"/>
            <ac:inkMk id="18" creationId="{45863A2E-A50A-B0E7-75D5-B8CF8C7C198E}"/>
          </ac:inkMkLst>
        </pc:inkChg>
        <pc:inkChg chg="add del mod">
          <ac:chgData name="Ivo Bonfanti" userId="5f63cc5bd5763d56" providerId="LiveId" clId="{875B5074-4B89-4E23-ADDD-08364FBD9A80}" dt="2024-03-20T15:00:58.010" v="19297"/>
          <ac:inkMkLst>
            <pc:docMk/>
            <pc:sldMk cId="1992117031" sldId="278"/>
            <ac:inkMk id="19" creationId="{B057A300-54A6-620A-9568-84B0F18884EF}"/>
          </ac:inkMkLst>
        </pc:inkChg>
        <pc:inkChg chg="add del mod">
          <ac:chgData name="Ivo Bonfanti" userId="5f63cc5bd5763d56" providerId="LiveId" clId="{875B5074-4B89-4E23-ADDD-08364FBD9A80}" dt="2024-03-20T15:00:58.005" v="19285"/>
          <ac:inkMkLst>
            <pc:docMk/>
            <pc:sldMk cId="1992117031" sldId="278"/>
            <ac:inkMk id="20" creationId="{FF015176-95F7-A256-7E8E-5ED394A90E08}"/>
          </ac:inkMkLst>
        </pc:inkChg>
        <pc:inkChg chg="add del mod">
          <ac:chgData name="Ivo Bonfanti" userId="5f63cc5bd5763d56" providerId="LiveId" clId="{875B5074-4B89-4E23-ADDD-08364FBD9A80}" dt="2024-03-20T15:00:58.007" v="19289"/>
          <ac:inkMkLst>
            <pc:docMk/>
            <pc:sldMk cId="1992117031" sldId="278"/>
            <ac:inkMk id="23" creationId="{AE8CF887-02A4-3A40-0F81-64B42115FEB9}"/>
          </ac:inkMkLst>
        </pc:inkChg>
        <pc:inkChg chg="add del mod">
          <ac:chgData name="Ivo Bonfanti" userId="5f63cc5bd5763d56" providerId="LiveId" clId="{875B5074-4B89-4E23-ADDD-08364FBD9A80}" dt="2024-03-20T15:00:58.003" v="19283"/>
          <ac:inkMkLst>
            <pc:docMk/>
            <pc:sldMk cId="1992117031" sldId="278"/>
            <ac:inkMk id="24" creationId="{CD181051-14C3-E709-2425-DB0E50BE6DEB}"/>
          </ac:inkMkLst>
        </pc:inkChg>
        <pc:inkChg chg="add del mod">
          <ac:chgData name="Ivo Bonfanti" userId="5f63cc5bd5763d56" providerId="LiveId" clId="{875B5074-4B89-4E23-ADDD-08364FBD9A80}" dt="2024-03-20T15:00:58.007" v="19290"/>
          <ac:inkMkLst>
            <pc:docMk/>
            <pc:sldMk cId="1992117031" sldId="278"/>
            <ac:inkMk id="26" creationId="{EA11B276-2AF0-0C10-770A-063DC3F63243}"/>
          </ac:inkMkLst>
        </pc:inkChg>
        <pc:inkChg chg="add del mod">
          <ac:chgData name="Ivo Bonfanti" userId="5f63cc5bd5763d56" providerId="LiveId" clId="{875B5074-4B89-4E23-ADDD-08364FBD9A80}" dt="2024-03-20T15:00:58.009" v="19296"/>
          <ac:inkMkLst>
            <pc:docMk/>
            <pc:sldMk cId="1992117031" sldId="278"/>
            <ac:inkMk id="27" creationId="{6AF6F2B5-ACE3-6F5C-60EA-3E7CB88ECC08}"/>
          </ac:inkMkLst>
        </pc:inkChg>
        <pc:inkChg chg="add del mod">
          <ac:chgData name="Ivo Bonfanti" userId="5f63cc5bd5763d56" providerId="LiveId" clId="{875B5074-4B89-4E23-ADDD-08364FBD9A80}" dt="2024-03-20T15:00:58.010" v="19298"/>
          <ac:inkMkLst>
            <pc:docMk/>
            <pc:sldMk cId="1992117031" sldId="278"/>
            <ac:inkMk id="28" creationId="{DCCB46CA-B0E7-24E6-447E-673046A9FCA8}"/>
          </ac:inkMkLst>
        </pc:inkChg>
        <pc:inkChg chg="add del mod">
          <ac:chgData name="Ivo Bonfanti" userId="5f63cc5bd5763d56" providerId="LiveId" clId="{875B5074-4B89-4E23-ADDD-08364FBD9A80}" dt="2024-03-20T15:00:58.004" v="19284"/>
          <ac:inkMkLst>
            <pc:docMk/>
            <pc:sldMk cId="1992117031" sldId="278"/>
            <ac:inkMk id="30" creationId="{7B8D9F59-C77F-DFCA-101A-409850416DB2}"/>
          </ac:inkMkLst>
        </pc:inkChg>
        <pc:inkChg chg="add del mod">
          <ac:chgData name="Ivo Bonfanti" userId="5f63cc5bd5763d56" providerId="LiveId" clId="{875B5074-4B89-4E23-ADDD-08364FBD9A80}" dt="2024-03-20T15:00:58.008" v="19293"/>
          <ac:inkMkLst>
            <pc:docMk/>
            <pc:sldMk cId="1992117031" sldId="278"/>
            <ac:inkMk id="31" creationId="{1FB470F4-3E59-8582-8C7E-54B8C752A28A}"/>
          </ac:inkMkLst>
        </pc:inkChg>
        <pc:inkChg chg="add del mod">
          <ac:chgData name="Ivo Bonfanti" userId="5f63cc5bd5763d56" providerId="LiveId" clId="{875B5074-4B89-4E23-ADDD-08364FBD9A80}" dt="2024-03-20T15:00:58.009" v="19295"/>
          <ac:inkMkLst>
            <pc:docMk/>
            <pc:sldMk cId="1992117031" sldId="278"/>
            <ac:inkMk id="32" creationId="{71B451B2-F299-394D-2C63-22472C26B6E7}"/>
          </ac:inkMkLst>
        </pc:inkChg>
        <pc:inkChg chg="add del mod">
          <ac:chgData name="Ivo Bonfanti" userId="5f63cc5bd5763d56" providerId="LiveId" clId="{875B5074-4B89-4E23-ADDD-08364FBD9A80}" dt="2024-03-20T15:00:58.008" v="19292"/>
          <ac:inkMkLst>
            <pc:docMk/>
            <pc:sldMk cId="1992117031" sldId="278"/>
            <ac:inkMk id="34" creationId="{7ED8B9C5-787C-C1F1-FE78-CDD60D24921F}"/>
          </ac:inkMkLst>
        </pc:inkChg>
      </pc:sldChg>
      <pc:sldChg chg="modSp add del mod">
        <pc:chgData name="Ivo Bonfanti" userId="5f63cc5bd5763d56" providerId="LiveId" clId="{875B5074-4B89-4E23-ADDD-08364FBD9A80}" dt="2024-03-19T19:59:02.349" v="18395" actId="47"/>
        <pc:sldMkLst>
          <pc:docMk/>
          <pc:sldMk cId="2922967735" sldId="278"/>
        </pc:sldMkLst>
        <pc:spChg chg="mod">
          <ac:chgData name="Ivo Bonfanti" userId="5f63cc5bd5763d56" providerId="LiveId" clId="{875B5074-4B89-4E23-ADDD-08364FBD9A80}" dt="2024-03-19T19:06:57.757" v="17976" actId="20577"/>
          <ac:spMkLst>
            <pc:docMk/>
            <pc:sldMk cId="2922967735" sldId="278"/>
            <ac:spMk id="6" creationId="{CBD1AA10-515C-D12F-C878-BF670CA7DB51}"/>
          </ac:spMkLst>
        </pc:spChg>
      </pc:sldChg>
      <pc:sldChg chg="addSp delSp modSp new del mod ord">
        <pc:chgData name="Ivo Bonfanti" userId="5f63cc5bd5763d56" providerId="LiveId" clId="{875B5074-4B89-4E23-ADDD-08364FBD9A80}" dt="2024-03-20T15:50:31.723" v="19610" actId="2696"/>
        <pc:sldMkLst>
          <pc:docMk/>
          <pc:sldMk cId="4121530785" sldId="279"/>
        </pc:sldMkLst>
        <pc:spChg chg="del">
          <ac:chgData name="Ivo Bonfanti" userId="5f63cc5bd5763d56" providerId="LiveId" clId="{875B5074-4B89-4E23-ADDD-08364FBD9A80}" dt="2024-03-20T14:58:27.122" v="19237" actId="478"/>
          <ac:spMkLst>
            <pc:docMk/>
            <pc:sldMk cId="4121530785" sldId="279"/>
            <ac:spMk id="2" creationId="{17D151F7-8298-F98C-71B2-215D885FA0B8}"/>
          </ac:spMkLst>
        </pc:spChg>
        <pc:spChg chg="del">
          <ac:chgData name="Ivo Bonfanti" userId="5f63cc5bd5763d56" providerId="LiveId" clId="{875B5074-4B89-4E23-ADDD-08364FBD9A80}" dt="2024-03-20T14:58:29.575" v="19238" actId="478"/>
          <ac:spMkLst>
            <pc:docMk/>
            <pc:sldMk cId="4121530785" sldId="279"/>
            <ac:spMk id="3" creationId="{F6687C36-1202-42B7-E514-3F5C9DFA0E7B}"/>
          </ac:spMkLst>
        </pc:spChg>
        <pc:spChg chg="add mod">
          <ac:chgData name="Ivo Bonfanti" userId="5f63cc5bd5763d56" providerId="LiveId" clId="{875B5074-4B89-4E23-ADDD-08364FBD9A80}" dt="2024-03-20T14:58:37.491" v="19240"/>
          <ac:spMkLst>
            <pc:docMk/>
            <pc:sldMk cId="4121530785" sldId="279"/>
            <ac:spMk id="4" creationId="{BC8507AD-2D4B-02C4-83D2-F9523A3EDDE3}"/>
          </ac:spMkLst>
        </pc:spChg>
        <pc:spChg chg="add mod">
          <ac:chgData name="Ivo Bonfanti" userId="5f63cc5bd5763d56" providerId="LiveId" clId="{875B5074-4B89-4E23-ADDD-08364FBD9A80}" dt="2024-03-20T14:59:26.948" v="19243"/>
          <ac:spMkLst>
            <pc:docMk/>
            <pc:sldMk cId="4121530785" sldId="279"/>
            <ac:spMk id="6" creationId="{671C300E-4D8E-6D61-5064-08B83DAB537F}"/>
          </ac:spMkLst>
        </pc:spChg>
        <pc:picChg chg="add mod">
          <ac:chgData name="Ivo Bonfanti" userId="5f63cc5bd5763d56" providerId="LiveId" clId="{875B5074-4B89-4E23-ADDD-08364FBD9A80}" dt="2024-03-20T14:58:42.266" v="19241"/>
          <ac:picMkLst>
            <pc:docMk/>
            <pc:sldMk cId="4121530785" sldId="279"/>
            <ac:picMk id="5" creationId="{09F80885-9509-3A8B-B125-5E91DFD850D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9B45D-7BD0-4480-B551-309A04AC593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013757E-C5E2-40D0-AECF-379CCCCFE091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2007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517B257-9088-443D-A19D-A2896E1AAD1F}" type="parTrans" cxnId="{5D030A68-0019-4DE9-826A-72FEE75DA7CF}">
      <dgm:prSet/>
      <dgm:spPr/>
      <dgm:t>
        <a:bodyPr/>
        <a:lstStyle/>
        <a:p>
          <a:endParaRPr lang="en-GB"/>
        </a:p>
      </dgm:t>
    </dgm:pt>
    <dgm:pt modelId="{60D00C67-B22B-422F-9983-4759970DAFFE}" type="sibTrans" cxnId="{5D030A68-0019-4DE9-826A-72FEE75DA7CF}">
      <dgm:prSet/>
      <dgm:spPr/>
      <dgm:t>
        <a:bodyPr/>
        <a:lstStyle/>
        <a:p>
          <a:endParaRPr lang="en-GB"/>
        </a:p>
      </dgm:t>
    </dgm:pt>
    <dgm:pt modelId="{3B2001F5-9A16-4AD5-AC92-DC9BCFC096C2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2022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936C17A-7091-49F9-89F7-090248A99C76}" type="parTrans" cxnId="{FF3B0E7F-45E8-4666-9ADC-1CB45D403F97}">
      <dgm:prSet/>
      <dgm:spPr/>
      <dgm:t>
        <a:bodyPr/>
        <a:lstStyle/>
        <a:p>
          <a:endParaRPr lang="en-GB"/>
        </a:p>
      </dgm:t>
    </dgm:pt>
    <dgm:pt modelId="{1244E17B-50F8-4D15-8422-D32A26763F50}" type="sibTrans" cxnId="{FF3B0E7F-45E8-4666-9ADC-1CB45D403F97}">
      <dgm:prSet/>
      <dgm:spPr/>
      <dgm:t>
        <a:bodyPr/>
        <a:lstStyle/>
        <a:p>
          <a:endParaRPr lang="en-GB"/>
        </a:p>
      </dgm:t>
    </dgm:pt>
    <dgm:pt modelId="{BC862610-1D81-42AE-954B-829C5C4372E1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2019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35EF3AC-0341-431E-881E-6FF56CDA523F}" type="sibTrans" cxnId="{49843FA4-28C7-4770-AC03-1E0DA5F849B0}">
      <dgm:prSet/>
      <dgm:spPr/>
      <dgm:t>
        <a:bodyPr/>
        <a:lstStyle/>
        <a:p>
          <a:endParaRPr lang="en-GB"/>
        </a:p>
      </dgm:t>
    </dgm:pt>
    <dgm:pt modelId="{1BEDE871-981D-4F1F-8EC8-87E498B4F7C8}" type="parTrans" cxnId="{49843FA4-28C7-4770-AC03-1E0DA5F849B0}">
      <dgm:prSet/>
      <dgm:spPr/>
      <dgm:t>
        <a:bodyPr/>
        <a:lstStyle/>
        <a:p>
          <a:endParaRPr lang="en-GB"/>
        </a:p>
      </dgm:t>
    </dgm:pt>
    <dgm:pt modelId="{5AFFEC55-05A8-410D-90EF-9D3A1ADB5896}" type="pres">
      <dgm:prSet presAssocID="{6D59B45D-7BD0-4480-B551-309A04AC593D}" presName="arrowDiagram" presStyleCnt="0">
        <dgm:presLayoutVars>
          <dgm:chMax val="5"/>
          <dgm:dir/>
          <dgm:resizeHandles val="exact"/>
        </dgm:presLayoutVars>
      </dgm:prSet>
      <dgm:spPr/>
    </dgm:pt>
    <dgm:pt modelId="{C74109FE-F9D9-4FDF-AA97-777805691E4B}" type="pres">
      <dgm:prSet presAssocID="{6D59B45D-7BD0-4480-B551-309A04AC593D}" presName="arrow" presStyleLbl="bgShp" presStyleIdx="0" presStyleCnt="1" custLinFactNeighborX="245" custLinFactNeighborY="-607"/>
      <dgm:spPr>
        <a:solidFill>
          <a:srgbClr val="7086B2"/>
        </a:solidFill>
        <a:ln w="38100">
          <a:solidFill>
            <a:srgbClr val="051C59"/>
          </a:solidFill>
        </a:ln>
      </dgm:spPr>
    </dgm:pt>
    <dgm:pt modelId="{A19DDA6D-376B-4A69-8E0B-5409DFEFBB9F}" type="pres">
      <dgm:prSet presAssocID="{6D59B45D-7BD0-4480-B551-309A04AC593D}" presName="arrowDiagram3" presStyleCnt="0"/>
      <dgm:spPr/>
    </dgm:pt>
    <dgm:pt modelId="{71CB4591-504D-44A8-8452-32CDC4ADD903}" type="pres">
      <dgm:prSet presAssocID="{6013757E-C5E2-40D0-AECF-379CCCCFE091}" presName="bullet3a" presStyleLbl="node1" presStyleIdx="0" presStyleCnt="3"/>
      <dgm:spPr>
        <a:solidFill>
          <a:srgbClr val="051C59"/>
        </a:solidFill>
      </dgm:spPr>
    </dgm:pt>
    <dgm:pt modelId="{B17CBC03-6895-4963-81E1-6BCF7B98D94B}" type="pres">
      <dgm:prSet presAssocID="{6013757E-C5E2-40D0-AECF-379CCCCFE091}" presName="textBox3a" presStyleLbl="revTx" presStyleIdx="0" presStyleCnt="3" custFlipHor="1" custScaleX="48536" custScaleY="23558" custLinFactNeighborX="-70763" custLinFactNeighborY="-68446">
        <dgm:presLayoutVars>
          <dgm:bulletEnabled val="1"/>
        </dgm:presLayoutVars>
      </dgm:prSet>
      <dgm:spPr/>
    </dgm:pt>
    <dgm:pt modelId="{3F5B83EC-9B58-4789-82E6-18099BF7D350}" type="pres">
      <dgm:prSet presAssocID="{BC862610-1D81-42AE-954B-829C5C4372E1}" presName="bullet3b" presStyleLbl="node1" presStyleIdx="1" presStyleCnt="3"/>
      <dgm:spPr>
        <a:solidFill>
          <a:srgbClr val="051C59"/>
        </a:solidFill>
      </dgm:spPr>
    </dgm:pt>
    <dgm:pt modelId="{BB540452-438D-4196-8BFE-87F1ED0F9B45}" type="pres">
      <dgm:prSet presAssocID="{BC862610-1D81-42AE-954B-829C5C4372E1}" presName="textBox3b" presStyleLbl="revTx" presStyleIdx="1" presStyleCnt="3" custAng="10800000" custFlipVert="1" custScaleX="50989" custScaleY="10383" custLinFactNeighborX="-77214" custLinFactNeighborY="-67213">
        <dgm:presLayoutVars>
          <dgm:bulletEnabled val="1"/>
        </dgm:presLayoutVars>
      </dgm:prSet>
      <dgm:spPr/>
    </dgm:pt>
    <dgm:pt modelId="{EABCBF61-1A8A-463B-96B9-C699ADB61926}" type="pres">
      <dgm:prSet presAssocID="{3B2001F5-9A16-4AD5-AC92-DC9BCFC096C2}" presName="bullet3c" presStyleLbl="node1" presStyleIdx="2" presStyleCnt="3"/>
      <dgm:spPr>
        <a:solidFill>
          <a:srgbClr val="051C59"/>
        </a:solidFill>
      </dgm:spPr>
    </dgm:pt>
    <dgm:pt modelId="{3D1D03EA-DCCA-4596-91B4-FB892087E272}" type="pres">
      <dgm:prSet presAssocID="{3B2001F5-9A16-4AD5-AC92-DC9BCFC096C2}" presName="textBox3c" presStyleLbl="revTx" presStyleIdx="2" presStyleCnt="3" custScaleX="52806" custScaleY="6568" custLinFactNeighborX="-83993" custLinFactNeighborY="-68352">
        <dgm:presLayoutVars>
          <dgm:bulletEnabled val="1"/>
        </dgm:presLayoutVars>
      </dgm:prSet>
      <dgm:spPr/>
    </dgm:pt>
  </dgm:ptLst>
  <dgm:cxnLst>
    <dgm:cxn modelId="{62FAD619-700D-48F7-8082-D0711DFC4E75}" type="presOf" srcId="{6D59B45D-7BD0-4480-B551-309A04AC593D}" destId="{5AFFEC55-05A8-410D-90EF-9D3A1ADB5896}" srcOrd="0" destOrd="0" presId="urn:microsoft.com/office/officeart/2005/8/layout/arrow2"/>
    <dgm:cxn modelId="{D56AD246-EC9F-4E34-94DC-460666E804E4}" type="presOf" srcId="{3B2001F5-9A16-4AD5-AC92-DC9BCFC096C2}" destId="{3D1D03EA-DCCA-4596-91B4-FB892087E272}" srcOrd="0" destOrd="0" presId="urn:microsoft.com/office/officeart/2005/8/layout/arrow2"/>
    <dgm:cxn modelId="{5D030A68-0019-4DE9-826A-72FEE75DA7CF}" srcId="{6D59B45D-7BD0-4480-B551-309A04AC593D}" destId="{6013757E-C5E2-40D0-AECF-379CCCCFE091}" srcOrd="0" destOrd="0" parTransId="{E517B257-9088-443D-A19D-A2896E1AAD1F}" sibTransId="{60D00C67-B22B-422F-9983-4759970DAFFE}"/>
    <dgm:cxn modelId="{FF3B0E7F-45E8-4666-9ADC-1CB45D403F97}" srcId="{6D59B45D-7BD0-4480-B551-309A04AC593D}" destId="{3B2001F5-9A16-4AD5-AC92-DC9BCFC096C2}" srcOrd="2" destOrd="0" parTransId="{E936C17A-7091-49F9-89F7-090248A99C76}" sibTransId="{1244E17B-50F8-4D15-8422-D32A26763F50}"/>
    <dgm:cxn modelId="{8D815796-2C3B-4706-B88E-9D985FF4B2B4}" type="presOf" srcId="{6013757E-C5E2-40D0-AECF-379CCCCFE091}" destId="{B17CBC03-6895-4963-81E1-6BCF7B98D94B}" srcOrd="0" destOrd="0" presId="urn:microsoft.com/office/officeart/2005/8/layout/arrow2"/>
    <dgm:cxn modelId="{49843FA4-28C7-4770-AC03-1E0DA5F849B0}" srcId="{6D59B45D-7BD0-4480-B551-309A04AC593D}" destId="{BC862610-1D81-42AE-954B-829C5C4372E1}" srcOrd="1" destOrd="0" parTransId="{1BEDE871-981D-4F1F-8EC8-87E498B4F7C8}" sibTransId="{E35EF3AC-0341-431E-881E-6FF56CDA523F}"/>
    <dgm:cxn modelId="{328180D2-9706-4E84-905E-40E69ED96C36}" type="presOf" srcId="{BC862610-1D81-42AE-954B-829C5C4372E1}" destId="{BB540452-438D-4196-8BFE-87F1ED0F9B45}" srcOrd="0" destOrd="0" presId="urn:microsoft.com/office/officeart/2005/8/layout/arrow2"/>
    <dgm:cxn modelId="{8189D7A5-0C7D-4F8C-9B97-66CD3A2B61BE}" type="presParOf" srcId="{5AFFEC55-05A8-410D-90EF-9D3A1ADB5896}" destId="{C74109FE-F9D9-4FDF-AA97-777805691E4B}" srcOrd="0" destOrd="0" presId="urn:microsoft.com/office/officeart/2005/8/layout/arrow2"/>
    <dgm:cxn modelId="{536A6BB8-6D32-418C-9854-E3D8A1A74872}" type="presParOf" srcId="{5AFFEC55-05A8-410D-90EF-9D3A1ADB5896}" destId="{A19DDA6D-376B-4A69-8E0B-5409DFEFBB9F}" srcOrd="1" destOrd="0" presId="urn:microsoft.com/office/officeart/2005/8/layout/arrow2"/>
    <dgm:cxn modelId="{B6F079A5-414B-4496-B550-6A150E6731F0}" type="presParOf" srcId="{A19DDA6D-376B-4A69-8E0B-5409DFEFBB9F}" destId="{71CB4591-504D-44A8-8452-32CDC4ADD903}" srcOrd="0" destOrd="0" presId="urn:microsoft.com/office/officeart/2005/8/layout/arrow2"/>
    <dgm:cxn modelId="{D89E8F4B-BC50-458D-8E8D-724B7F0DC98E}" type="presParOf" srcId="{A19DDA6D-376B-4A69-8E0B-5409DFEFBB9F}" destId="{B17CBC03-6895-4963-81E1-6BCF7B98D94B}" srcOrd="1" destOrd="0" presId="urn:microsoft.com/office/officeart/2005/8/layout/arrow2"/>
    <dgm:cxn modelId="{B44A61A1-E9BE-451C-9779-6055DB09F46C}" type="presParOf" srcId="{A19DDA6D-376B-4A69-8E0B-5409DFEFBB9F}" destId="{3F5B83EC-9B58-4789-82E6-18099BF7D350}" srcOrd="2" destOrd="0" presId="urn:microsoft.com/office/officeart/2005/8/layout/arrow2"/>
    <dgm:cxn modelId="{8D86400C-CD37-40AF-9209-D26DECA9B845}" type="presParOf" srcId="{A19DDA6D-376B-4A69-8E0B-5409DFEFBB9F}" destId="{BB540452-438D-4196-8BFE-87F1ED0F9B45}" srcOrd="3" destOrd="0" presId="urn:microsoft.com/office/officeart/2005/8/layout/arrow2"/>
    <dgm:cxn modelId="{FCE99BD7-3D7C-4F35-B075-67F733A98BE9}" type="presParOf" srcId="{A19DDA6D-376B-4A69-8E0B-5409DFEFBB9F}" destId="{EABCBF61-1A8A-463B-96B9-C699ADB61926}" srcOrd="4" destOrd="0" presId="urn:microsoft.com/office/officeart/2005/8/layout/arrow2"/>
    <dgm:cxn modelId="{7CF22C67-2AC0-4579-A8C6-723A22BDCD23}" type="presParOf" srcId="{A19DDA6D-376B-4A69-8E0B-5409DFEFBB9F}" destId="{3D1D03EA-DCCA-4596-91B4-FB892087E272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5270C5-8A4A-4B90-AA67-B50FDF399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82F87A3-901C-4081-8CF3-DE5BE643662A}">
      <dgm:prSet phldrT="[Testo]"/>
      <dgm:spPr/>
      <dgm:t>
        <a:bodyPr/>
        <a:lstStyle/>
        <a:p>
          <a:r>
            <a:rPr lang="it-IT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House purchased</a:t>
          </a:r>
        </a:p>
      </dgm:t>
    </dgm:pt>
    <dgm:pt modelId="{156B599B-746B-4756-8260-FA54FC63D0B6}" type="parTrans" cxnId="{961BBD5B-0477-435E-A370-09394E8BFD88}">
      <dgm:prSet/>
      <dgm:spPr/>
      <dgm:t>
        <a:bodyPr/>
        <a:lstStyle/>
        <a:p>
          <a:endParaRPr lang="it-IT"/>
        </a:p>
      </dgm:t>
    </dgm:pt>
    <dgm:pt modelId="{991D307E-51EB-45E8-AA66-014F0906B6F1}" type="sibTrans" cxnId="{961BBD5B-0477-435E-A370-09394E8BFD88}">
      <dgm:prSet/>
      <dgm:spPr>
        <a:solidFill>
          <a:srgbClr val="41588C"/>
        </a:solidFill>
      </dgm:spPr>
      <dgm:t>
        <a:bodyPr/>
        <a:lstStyle/>
        <a:p>
          <a:endParaRPr lang="it-IT"/>
        </a:p>
      </dgm:t>
    </dgm:pt>
    <dgm:pt modelId="{C57204EB-BE0C-4922-9AFE-C118CE698919}">
      <dgm:prSet phldrT="[Testo]"/>
      <dgm:spPr/>
      <dgm:t>
        <a:bodyPr/>
        <a:lstStyle/>
        <a:p>
          <a:r>
            <a:rPr lang="it-IT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Borrower defaults</a:t>
          </a:r>
        </a:p>
      </dgm:t>
    </dgm:pt>
    <dgm:pt modelId="{844DDEAD-9ADB-4D96-84B6-1FA34CD4071D}" type="parTrans" cxnId="{FE095B4A-4312-4AB4-8B78-C8F5413C6BA1}">
      <dgm:prSet/>
      <dgm:spPr/>
      <dgm:t>
        <a:bodyPr/>
        <a:lstStyle/>
        <a:p>
          <a:endParaRPr lang="it-IT"/>
        </a:p>
      </dgm:t>
    </dgm:pt>
    <dgm:pt modelId="{D3F4397B-3605-4051-9582-BF2E0C4830EE}" type="sibTrans" cxnId="{FE095B4A-4312-4AB4-8B78-C8F5413C6BA1}">
      <dgm:prSet/>
      <dgm:spPr>
        <a:solidFill>
          <a:srgbClr val="41588C"/>
        </a:solidFill>
      </dgm:spPr>
      <dgm:t>
        <a:bodyPr/>
        <a:lstStyle/>
        <a:p>
          <a:endParaRPr lang="it-IT"/>
        </a:p>
      </dgm:t>
    </dgm:pt>
    <dgm:pt modelId="{DF3E01F0-122D-48BA-BE62-68C5A815C3FF}">
      <dgm:prSet phldrT="[Testo]"/>
      <dgm:spPr/>
      <dgm:t>
        <a:bodyPr/>
        <a:lstStyle/>
        <a:p>
          <a:r>
            <a:rPr lang="it-IT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Subprime mortgage</a:t>
          </a:r>
        </a:p>
      </dgm:t>
    </dgm:pt>
    <dgm:pt modelId="{C27046F9-180B-4C64-8BB3-3F9ED37122CF}" type="parTrans" cxnId="{120070F9-066D-4489-8682-863F92E64D34}">
      <dgm:prSet/>
      <dgm:spPr/>
      <dgm:t>
        <a:bodyPr/>
        <a:lstStyle/>
        <a:p>
          <a:endParaRPr lang="it-IT"/>
        </a:p>
      </dgm:t>
    </dgm:pt>
    <dgm:pt modelId="{E9CD73BA-DEB0-4DB9-ACC0-2D73DE40F788}" type="sibTrans" cxnId="{120070F9-066D-4489-8682-863F92E64D34}">
      <dgm:prSet/>
      <dgm:spPr>
        <a:solidFill>
          <a:srgbClr val="41588C"/>
        </a:solidFill>
      </dgm:spPr>
      <dgm:t>
        <a:bodyPr/>
        <a:lstStyle/>
        <a:p>
          <a:endParaRPr lang="it-IT"/>
        </a:p>
      </dgm:t>
    </dgm:pt>
    <dgm:pt modelId="{9682EF97-81A7-4128-804C-DC43AC015B10}">
      <dgm:prSet phldrT="[Testo]" custT="1"/>
      <dgm:spPr/>
      <dgm:t>
        <a:bodyPr/>
        <a:lstStyle/>
        <a:p>
          <a:r>
            <a:rPr lang="it-IT" sz="11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Foreclosure</a:t>
          </a:r>
        </a:p>
      </dgm:t>
    </dgm:pt>
    <dgm:pt modelId="{BEC448A3-448A-449F-949A-C0A9D12B3F63}" type="parTrans" cxnId="{39E58765-4633-49B8-A534-6B99D2ECB384}">
      <dgm:prSet/>
      <dgm:spPr/>
      <dgm:t>
        <a:bodyPr/>
        <a:lstStyle/>
        <a:p>
          <a:endParaRPr lang="it-IT"/>
        </a:p>
      </dgm:t>
    </dgm:pt>
    <dgm:pt modelId="{F6B70410-CDA3-45EB-A0AE-5BE5696D2539}" type="sibTrans" cxnId="{39E58765-4633-49B8-A534-6B99D2ECB384}">
      <dgm:prSet/>
      <dgm:spPr>
        <a:solidFill>
          <a:srgbClr val="41588C"/>
        </a:solidFill>
      </dgm:spPr>
      <dgm:t>
        <a:bodyPr/>
        <a:lstStyle/>
        <a:p>
          <a:endParaRPr lang="it-IT"/>
        </a:p>
      </dgm:t>
    </dgm:pt>
    <dgm:pt modelId="{6560B9E1-0336-49A8-B470-12BC63B90EDE}" type="pres">
      <dgm:prSet presAssocID="{9F5270C5-8A4A-4B90-AA67-B50FDF3998BE}" presName="cycle" presStyleCnt="0">
        <dgm:presLayoutVars>
          <dgm:dir/>
          <dgm:resizeHandles val="exact"/>
        </dgm:presLayoutVars>
      </dgm:prSet>
      <dgm:spPr/>
    </dgm:pt>
    <dgm:pt modelId="{DF9D2CE4-256E-4142-A19C-3AC9BE79E093}" type="pres">
      <dgm:prSet presAssocID="{A82F87A3-901C-4081-8CF3-DE5BE643662A}" presName="dummy" presStyleCnt="0"/>
      <dgm:spPr/>
    </dgm:pt>
    <dgm:pt modelId="{CCAD687E-6F18-4F07-A402-1C382E004DB7}" type="pres">
      <dgm:prSet presAssocID="{A82F87A3-901C-4081-8CF3-DE5BE643662A}" presName="node" presStyleLbl="revTx" presStyleIdx="0" presStyleCnt="4">
        <dgm:presLayoutVars>
          <dgm:bulletEnabled val="1"/>
        </dgm:presLayoutVars>
      </dgm:prSet>
      <dgm:spPr/>
    </dgm:pt>
    <dgm:pt modelId="{D5EFB9EB-92AA-4716-A2F9-4A814A7B46C1}" type="pres">
      <dgm:prSet presAssocID="{991D307E-51EB-45E8-AA66-014F0906B6F1}" presName="sibTrans" presStyleLbl="node1" presStyleIdx="0" presStyleCnt="4"/>
      <dgm:spPr/>
    </dgm:pt>
    <dgm:pt modelId="{E00AA809-E990-460B-8894-CB061BDF0CAF}" type="pres">
      <dgm:prSet presAssocID="{C57204EB-BE0C-4922-9AFE-C118CE698919}" presName="dummy" presStyleCnt="0"/>
      <dgm:spPr/>
    </dgm:pt>
    <dgm:pt modelId="{C258C06C-6999-4523-82C3-985932648701}" type="pres">
      <dgm:prSet presAssocID="{C57204EB-BE0C-4922-9AFE-C118CE698919}" presName="node" presStyleLbl="revTx" presStyleIdx="1" presStyleCnt="4">
        <dgm:presLayoutVars>
          <dgm:bulletEnabled val="1"/>
        </dgm:presLayoutVars>
      </dgm:prSet>
      <dgm:spPr/>
    </dgm:pt>
    <dgm:pt modelId="{F99A8264-9C29-4768-89FA-BE370691F67F}" type="pres">
      <dgm:prSet presAssocID="{D3F4397B-3605-4051-9582-BF2E0C4830EE}" presName="sibTrans" presStyleLbl="node1" presStyleIdx="1" presStyleCnt="4"/>
      <dgm:spPr/>
    </dgm:pt>
    <dgm:pt modelId="{B924B1B8-640D-4A69-BB72-0D796EB099F3}" type="pres">
      <dgm:prSet presAssocID="{9682EF97-81A7-4128-804C-DC43AC015B10}" presName="dummy" presStyleCnt="0"/>
      <dgm:spPr/>
    </dgm:pt>
    <dgm:pt modelId="{C1A0D48F-BAE5-4A91-9F85-395A5437301B}" type="pres">
      <dgm:prSet presAssocID="{9682EF97-81A7-4128-804C-DC43AC015B10}" presName="node" presStyleLbl="revTx" presStyleIdx="2" presStyleCnt="4" custScaleX="119632">
        <dgm:presLayoutVars>
          <dgm:bulletEnabled val="1"/>
        </dgm:presLayoutVars>
      </dgm:prSet>
      <dgm:spPr/>
    </dgm:pt>
    <dgm:pt modelId="{0B7C06F2-F165-497E-8060-514591F7C76F}" type="pres">
      <dgm:prSet presAssocID="{F6B70410-CDA3-45EB-A0AE-5BE5696D2539}" presName="sibTrans" presStyleLbl="node1" presStyleIdx="2" presStyleCnt="4"/>
      <dgm:spPr/>
    </dgm:pt>
    <dgm:pt modelId="{92047FBD-A1B2-4A81-8D73-CAA66616FE85}" type="pres">
      <dgm:prSet presAssocID="{DF3E01F0-122D-48BA-BE62-68C5A815C3FF}" presName="dummy" presStyleCnt="0"/>
      <dgm:spPr/>
    </dgm:pt>
    <dgm:pt modelId="{306AB267-3096-4C2E-831C-DAFC82F4E7DD}" type="pres">
      <dgm:prSet presAssocID="{DF3E01F0-122D-48BA-BE62-68C5A815C3FF}" presName="node" presStyleLbl="revTx" presStyleIdx="3" presStyleCnt="4">
        <dgm:presLayoutVars>
          <dgm:bulletEnabled val="1"/>
        </dgm:presLayoutVars>
      </dgm:prSet>
      <dgm:spPr/>
    </dgm:pt>
    <dgm:pt modelId="{264C59E3-6B63-4D90-AED2-24EE8FCB26C4}" type="pres">
      <dgm:prSet presAssocID="{E9CD73BA-DEB0-4DB9-ACC0-2D73DE40F788}" presName="sibTrans" presStyleLbl="node1" presStyleIdx="3" presStyleCnt="4"/>
      <dgm:spPr/>
    </dgm:pt>
  </dgm:ptLst>
  <dgm:cxnLst>
    <dgm:cxn modelId="{0C2F0E0E-E8DD-4FB8-AEB9-B7A39E074A0F}" type="presOf" srcId="{991D307E-51EB-45E8-AA66-014F0906B6F1}" destId="{D5EFB9EB-92AA-4716-A2F9-4A814A7B46C1}" srcOrd="0" destOrd="0" presId="urn:microsoft.com/office/officeart/2005/8/layout/cycle1"/>
    <dgm:cxn modelId="{FFE78330-4AA5-44D8-B074-206EBF4FD108}" type="presOf" srcId="{C57204EB-BE0C-4922-9AFE-C118CE698919}" destId="{C258C06C-6999-4523-82C3-985932648701}" srcOrd="0" destOrd="0" presId="urn:microsoft.com/office/officeart/2005/8/layout/cycle1"/>
    <dgm:cxn modelId="{961BBD5B-0477-435E-A370-09394E8BFD88}" srcId="{9F5270C5-8A4A-4B90-AA67-B50FDF3998BE}" destId="{A82F87A3-901C-4081-8CF3-DE5BE643662A}" srcOrd="0" destOrd="0" parTransId="{156B599B-746B-4756-8260-FA54FC63D0B6}" sibTransId="{991D307E-51EB-45E8-AA66-014F0906B6F1}"/>
    <dgm:cxn modelId="{D7069464-79B5-4F11-AE40-5B0FE07D141F}" type="presOf" srcId="{A82F87A3-901C-4081-8CF3-DE5BE643662A}" destId="{CCAD687E-6F18-4F07-A402-1C382E004DB7}" srcOrd="0" destOrd="0" presId="urn:microsoft.com/office/officeart/2005/8/layout/cycle1"/>
    <dgm:cxn modelId="{39E58765-4633-49B8-A534-6B99D2ECB384}" srcId="{9F5270C5-8A4A-4B90-AA67-B50FDF3998BE}" destId="{9682EF97-81A7-4128-804C-DC43AC015B10}" srcOrd="2" destOrd="0" parTransId="{BEC448A3-448A-449F-949A-C0A9D12B3F63}" sibTransId="{F6B70410-CDA3-45EB-A0AE-5BE5696D2539}"/>
    <dgm:cxn modelId="{FE095B4A-4312-4AB4-8B78-C8F5413C6BA1}" srcId="{9F5270C5-8A4A-4B90-AA67-B50FDF3998BE}" destId="{C57204EB-BE0C-4922-9AFE-C118CE698919}" srcOrd="1" destOrd="0" parTransId="{844DDEAD-9ADB-4D96-84B6-1FA34CD4071D}" sibTransId="{D3F4397B-3605-4051-9582-BF2E0C4830EE}"/>
    <dgm:cxn modelId="{1ED7FF6E-3E68-468B-80E1-5F951F74CFD3}" type="presOf" srcId="{9F5270C5-8A4A-4B90-AA67-B50FDF3998BE}" destId="{6560B9E1-0336-49A8-B470-12BC63B90EDE}" srcOrd="0" destOrd="0" presId="urn:microsoft.com/office/officeart/2005/8/layout/cycle1"/>
    <dgm:cxn modelId="{7DD55091-A537-439E-87EF-6418A52FD199}" type="presOf" srcId="{F6B70410-CDA3-45EB-A0AE-5BE5696D2539}" destId="{0B7C06F2-F165-497E-8060-514591F7C76F}" srcOrd="0" destOrd="0" presId="urn:microsoft.com/office/officeart/2005/8/layout/cycle1"/>
    <dgm:cxn modelId="{18F25EAB-A57A-4CC7-8E6D-228FF3D74CE7}" type="presOf" srcId="{D3F4397B-3605-4051-9582-BF2E0C4830EE}" destId="{F99A8264-9C29-4768-89FA-BE370691F67F}" srcOrd="0" destOrd="0" presId="urn:microsoft.com/office/officeart/2005/8/layout/cycle1"/>
    <dgm:cxn modelId="{78C2D8E3-CE0F-4BA5-8594-07CCB642901D}" type="presOf" srcId="{9682EF97-81A7-4128-804C-DC43AC015B10}" destId="{C1A0D48F-BAE5-4A91-9F85-395A5437301B}" srcOrd="0" destOrd="0" presId="urn:microsoft.com/office/officeart/2005/8/layout/cycle1"/>
    <dgm:cxn modelId="{C59443F1-E2B7-4F42-BD57-C371B972F4D0}" type="presOf" srcId="{E9CD73BA-DEB0-4DB9-ACC0-2D73DE40F788}" destId="{264C59E3-6B63-4D90-AED2-24EE8FCB26C4}" srcOrd="0" destOrd="0" presId="urn:microsoft.com/office/officeart/2005/8/layout/cycle1"/>
    <dgm:cxn modelId="{9CC893F2-C0BE-401D-83D3-98C3C7BCC6E7}" type="presOf" srcId="{DF3E01F0-122D-48BA-BE62-68C5A815C3FF}" destId="{306AB267-3096-4C2E-831C-DAFC82F4E7DD}" srcOrd="0" destOrd="0" presId="urn:microsoft.com/office/officeart/2005/8/layout/cycle1"/>
    <dgm:cxn modelId="{120070F9-066D-4489-8682-863F92E64D34}" srcId="{9F5270C5-8A4A-4B90-AA67-B50FDF3998BE}" destId="{DF3E01F0-122D-48BA-BE62-68C5A815C3FF}" srcOrd="3" destOrd="0" parTransId="{C27046F9-180B-4C64-8BB3-3F9ED37122CF}" sibTransId="{E9CD73BA-DEB0-4DB9-ACC0-2D73DE40F788}"/>
    <dgm:cxn modelId="{170E5581-9C9B-440B-93DE-E8B54F792BB2}" type="presParOf" srcId="{6560B9E1-0336-49A8-B470-12BC63B90EDE}" destId="{DF9D2CE4-256E-4142-A19C-3AC9BE79E093}" srcOrd="0" destOrd="0" presId="urn:microsoft.com/office/officeart/2005/8/layout/cycle1"/>
    <dgm:cxn modelId="{2CB08F95-3A81-4F1C-A423-160F3F0DF6BC}" type="presParOf" srcId="{6560B9E1-0336-49A8-B470-12BC63B90EDE}" destId="{CCAD687E-6F18-4F07-A402-1C382E004DB7}" srcOrd="1" destOrd="0" presId="urn:microsoft.com/office/officeart/2005/8/layout/cycle1"/>
    <dgm:cxn modelId="{06DDD907-8E0F-4F27-82A8-53E5229F20DA}" type="presParOf" srcId="{6560B9E1-0336-49A8-B470-12BC63B90EDE}" destId="{D5EFB9EB-92AA-4716-A2F9-4A814A7B46C1}" srcOrd="2" destOrd="0" presId="urn:microsoft.com/office/officeart/2005/8/layout/cycle1"/>
    <dgm:cxn modelId="{E4A3508E-C24D-44F0-B17A-B85A31E94F71}" type="presParOf" srcId="{6560B9E1-0336-49A8-B470-12BC63B90EDE}" destId="{E00AA809-E990-460B-8894-CB061BDF0CAF}" srcOrd="3" destOrd="0" presId="urn:microsoft.com/office/officeart/2005/8/layout/cycle1"/>
    <dgm:cxn modelId="{2A559440-D5B1-40DC-B0DB-B730578566D0}" type="presParOf" srcId="{6560B9E1-0336-49A8-B470-12BC63B90EDE}" destId="{C258C06C-6999-4523-82C3-985932648701}" srcOrd="4" destOrd="0" presId="urn:microsoft.com/office/officeart/2005/8/layout/cycle1"/>
    <dgm:cxn modelId="{C5AF88F1-609E-4ED9-B2D1-FA09122216C6}" type="presParOf" srcId="{6560B9E1-0336-49A8-B470-12BC63B90EDE}" destId="{F99A8264-9C29-4768-89FA-BE370691F67F}" srcOrd="5" destOrd="0" presId="urn:microsoft.com/office/officeart/2005/8/layout/cycle1"/>
    <dgm:cxn modelId="{3A9C04B0-FF6A-453E-A0BA-C7663DB32F4D}" type="presParOf" srcId="{6560B9E1-0336-49A8-B470-12BC63B90EDE}" destId="{B924B1B8-640D-4A69-BB72-0D796EB099F3}" srcOrd="6" destOrd="0" presId="urn:microsoft.com/office/officeart/2005/8/layout/cycle1"/>
    <dgm:cxn modelId="{5915EA73-62CF-452C-B8F7-5318F1C832DE}" type="presParOf" srcId="{6560B9E1-0336-49A8-B470-12BC63B90EDE}" destId="{C1A0D48F-BAE5-4A91-9F85-395A5437301B}" srcOrd="7" destOrd="0" presId="urn:microsoft.com/office/officeart/2005/8/layout/cycle1"/>
    <dgm:cxn modelId="{B01AB772-5AAB-4385-AC48-38998532E52D}" type="presParOf" srcId="{6560B9E1-0336-49A8-B470-12BC63B90EDE}" destId="{0B7C06F2-F165-497E-8060-514591F7C76F}" srcOrd="8" destOrd="0" presId="urn:microsoft.com/office/officeart/2005/8/layout/cycle1"/>
    <dgm:cxn modelId="{1F8109E2-DD01-4711-9872-F63D1387A7A9}" type="presParOf" srcId="{6560B9E1-0336-49A8-B470-12BC63B90EDE}" destId="{92047FBD-A1B2-4A81-8D73-CAA66616FE85}" srcOrd="9" destOrd="0" presId="urn:microsoft.com/office/officeart/2005/8/layout/cycle1"/>
    <dgm:cxn modelId="{D9101048-53F8-45A1-A12B-5B62610F48D4}" type="presParOf" srcId="{6560B9E1-0336-49A8-B470-12BC63B90EDE}" destId="{306AB267-3096-4C2E-831C-DAFC82F4E7DD}" srcOrd="10" destOrd="0" presId="urn:microsoft.com/office/officeart/2005/8/layout/cycle1"/>
    <dgm:cxn modelId="{4E2CD549-2F89-4FFA-89AE-C7D19504A44D}" type="presParOf" srcId="{6560B9E1-0336-49A8-B470-12BC63B90EDE}" destId="{264C59E3-6B63-4D90-AED2-24EE8FCB26C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CB0654-C92D-4E2D-AFCA-A7338281396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FEDC44-0F3F-4EEF-AF87-5D47081218DF}">
      <dgm:prSet phldrT="[Text]"/>
      <dgm:spPr>
        <a:solidFill>
          <a:srgbClr val="051C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Among the  </a:t>
          </a:r>
          <a:r>
            <a:rPr lang="en-GB" b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banking instability </a:t>
          </a:r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sources the most prominent is the </a:t>
          </a:r>
          <a:r>
            <a:rPr lang="en-GB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dense network </a:t>
          </a:r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of connection between intermediaries. </a:t>
          </a:r>
          <a:endParaRPr lang="en-GB" dirty="0"/>
        </a:p>
      </dgm:t>
    </dgm:pt>
    <dgm:pt modelId="{F4500BA1-2E81-47F1-9083-321E2AB7CE7C}" type="parTrans" cxnId="{B07C330F-C67A-4FAF-A848-F55063361ADA}">
      <dgm:prSet/>
      <dgm:spPr/>
      <dgm:t>
        <a:bodyPr/>
        <a:lstStyle/>
        <a:p>
          <a:endParaRPr lang="en-GB"/>
        </a:p>
      </dgm:t>
    </dgm:pt>
    <dgm:pt modelId="{A3AC8FAB-AB90-4F87-9EAA-DF37EE9F220C}" type="sibTrans" cxnId="{B07C330F-C67A-4FAF-A848-F55063361ADA}">
      <dgm:prSet/>
      <dgm:sp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ln>
          <a:solidFill>
            <a:srgbClr val="051C59"/>
          </a:solidFill>
        </a:ln>
      </dgm:spPr>
      <dgm:t>
        <a:bodyPr/>
        <a:lstStyle/>
        <a:p>
          <a:endParaRPr lang="en-GB"/>
        </a:p>
      </dgm:t>
    </dgm:pt>
    <dgm:pt modelId="{D71AE3FC-F8EF-401A-B1EC-5B172D4B9DC4}">
      <dgm:prSet phldrT="[Text]"/>
      <dgm:spPr>
        <a:solidFill>
          <a:srgbClr val="051C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The </a:t>
          </a:r>
          <a:r>
            <a:rPr lang="en-GB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concurrent failure</a:t>
          </a:r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 of a handful of large financial institutions could trigger a severe and pervasive economic crisis.</a:t>
          </a:r>
          <a:endParaRPr lang="en-GB" dirty="0"/>
        </a:p>
      </dgm:t>
    </dgm:pt>
    <dgm:pt modelId="{9630075F-9FE2-4A33-89A1-C64F2C89B332}" type="parTrans" cxnId="{184DEFB1-0B18-451D-8E01-0117C111739E}">
      <dgm:prSet/>
      <dgm:spPr/>
      <dgm:t>
        <a:bodyPr/>
        <a:lstStyle/>
        <a:p>
          <a:endParaRPr lang="en-GB"/>
        </a:p>
      </dgm:t>
    </dgm:pt>
    <dgm:pt modelId="{60119A46-177E-4747-BCE1-AD269A84492F}" type="sibTrans" cxnId="{184DEFB1-0B18-451D-8E01-0117C111739E}">
      <dgm:prSet/>
      <dgm:spPr/>
      <dgm:t>
        <a:bodyPr/>
        <a:lstStyle/>
        <a:p>
          <a:endParaRPr lang="en-GB"/>
        </a:p>
      </dgm:t>
    </dgm:pt>
    <dgm:pt modelId="{49A46151-AF0A-4C00-B833-0EA3AB0AD0D7}">
      <dgm:prSet phldrT="[Text]"/>
      <dgm:spPr>
        <a:solidFill>
          <a:srgbClr val="051C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Potentially having serious negative consequences for the </a:t>
          </a:r>
          <a:r>
            <a:rPr lang="en-GB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real economy</a:t>
          </a:r>
          <a:r>
            <a: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.</a:t>
          </a:r>
          <a:endParaRPr lang="en-GB" dirty="0"/>
        </a:p>
      </dgm:t>
    </dgm:pt>
    <dgm:pt modelId="{7B18365B-5516-48B6-A782-8A4C177B8628}" type="parTrans" cxnId="{E8EE1276-A582-4642-A958-731023788524}">
      <dgm:prSet/>
      <dgm:spPr/>
      <dgm:t>
        <a:bodyPr/>
        <a:lstStyle/>
        <a:p>
          <a:endParaRPr lang="en-GB"/>
        </a:p>
      </dgm:t>
    </dgm:pt>
    <dgm:pt modelId="{CE7FE94F-AACB-49F3-AF4F-BFCE02010FF7}" type="sibTrans" cxnId="{E8EE1276-A582-4642-A958-731023788524}">
      <dgm:prSet/>
      <dgm:spPr/>
      <dgm:t>
        <a:bodyPr/>
        <a:lstStyle/>
        <a:p>
          <a:endParaRPr lang="en-GB"/>
        </a:p>
      </dgm:t>
    </dgm:pt>
    <dgm:pt modelId="{8F4621DD-6F01-4D26-9412-233113934331}" type="pres">
      <dgm:prSet presAssocID="{97CB0654-C92D-4E2D-AFCA-A73382813966}" presName="Name0" presStyleCnt="0">
        <dgm:presLayoutVars>
          <dgm:chMax val="7"/>
          <dgm:chPref val="7"/>
          <dgm:dir/>
        </dgm:presLayoutVars>
      </dgm:prSet>
      <dgm:spPr/>
    </dgm:pt>
    <dgm:pt modelId="{7A6E02EC-01F9-4C5B-AAF3-3BA616BF8937}" type="pres">
      <dgm:prSet presAssocID="{97CB0654-C92D-4E2D-AFCA-A73382813966}" presName="Name1" presStyleCnt="0"/>
      <dgm:spPr/>
    </dgm:pt>
    <dgm:pt modelId="{45EC2514-BEC1-4F81-9869-BD86DEE05F0E}" type="pres">
      <dgm:prSet presAssocID="{97CB0654-C92D-4E2D-AFCA-A73382813966}" presName="cycle" presStyleCnt="0"/>
      <dgm:spPr/>
    </dgm:pt>
    <dgm:pt modelId="{B458185D-5A96-4522-9D9E-AFC8BD35F341}" type="pres">
      <dgm:prSet presAssocID="{97CB0654-C92D-4E2D-AFCA-A73382813966}" presName="srcNode" presStyleLbl="node1" presStyleIdx="0" presStyleCnt="3"/>
      <dgm:spPr/>
    </dgm:pt>
    <dgm:pt modelId="{ADE3B6DE-66BB-4E60-99A1-A3DA1CD47CEC}" type="pres">
      <dgm:prSet presAssocID="{97CB0654-C92D-4E2D-AFCA-A73382813966}" presName="conn" presStyleLbl="parChTrans1D2" presStyleIdx="0" presStyleCnt="1"/>
      <dgm:spPr/>
    </dgm:pt>
    <dgm:pt modelId="{0076198A-7543-4CF7-911F-557EC1D65771}" type="pres">
      <dgm:prSet presAssocID="{97CB0654-C92D-4E2D-AFCA-A73382813966}" presName="extraNode" presStyleLbl="node1" presStyleIdx="0" presStyleCnt="3"/>
      <dgm:spPr/>
    </dgm:pt>
    <dgm:pt modelId="{7D392E50-7C96-42FE-848A-F66998983F14}" type="pres">
      <dgm:prSet presAssocID="{97CB0654-C92D-4E2D-AFCA-A73382813966}" presName="dstNode" presStyleLbl="node1" presStyleIdx="0" presStyleCnt="3"/>
      <dgm:spPr/>
    </dgm:pt>
    <dgm:pt modelId="{222F5EB6-CEE8-45F6-B021-A60E3344711C}" type="pres">
      <dgm:prSet presAssocID="{6FFEDC44-0F3F-4EEF-AF87-5D47081218DF}" presName="text_1" presStyleLbl="node1" presStyleIdx="0" presStyleCnt="3">
        <dgm:presLayoutVars>
          <dgm:bulletEnabled val="1"/>
        </dgm:presLayoutVars>
      </dgm:prSet>
      <dgm:spPr/>
    </dgm:pt>
    <dgm:pt modelId="{D8BC7039-DBD7-479F-916D-FA0D6D1A538B}" type="pres">
      <dgm:prSet presAssocID="{6FFEDC44-0F3F-4EEF-AF87-5D47081218DF}" presName="accent_1" presStyleCnt="0"/>
      <dgm:spPr/>
    </dgm:pt>
    <dgm:pt modelId="{79C9A767-B055-4036-9E2E-909B357EFE6E}" type="pres">
      <dgm:prSet presAssocID="{6FFEDC44-0F3F-4EEF-AF87-5D47081218DF}" presName="accentRepeatNode" presStyleLbl="solidFgAcc1" presStyleIdx="0" presStyleCnt="3" custLinFactNeighborX="-1451" custLinFactNeighborY="-73"/>
      <dgm:spPr>
        <a:ln w="25400">
          <a:solidFill>
            <a:srgbClr val="051C59"/>
          </a:solidFill>
        </a:ln>
      </dgm:spPr>
    </dgm:pt>
    <dgm:pt modelId="{E69BC68B-6A3F-4225-A2F0-CA43BE81F8BC}" type="pres">
      <dgm:prSet presAssocID="{D71AE3FC-F8EF-401A-B1EC-5B172D4B9DC4}" presName="text_2" presStyleLbl="node1" presStyleIdx="1" presStyleCnt="3">
        <dgm:presLayoutVars>
          <dgm:bulletEnabled val="1"/>
        </dgm:presLayoutVars>
      </dgm:prSet>
      <dgm:spPr/>
    </dgm:pt>
    <dgm:pt modelId="{1AE084D4-B62A-4CBD-9F4A-A5FCC3FE1293}" type="pres">
      <dgm:prSet presAssocID="{D71AE3FC-F8EF-401A-B1EC-5B172D4B9DC4}" presName="accent_2" presStyleCnt="0"/>
      <dgm:spPr/>
    </dgm:pt>
    <dgm:pt modelId="{EDC53B12-53BD-4B24-9749-B9D0602711F9}" type="pres">
      <dgm:prSet presAssocID="{D71AE3FC-F8EF-401A-B1EC-5B172D4B9DC4}" presName="accentRepeatNode" presStyleLbl="solidFgAcc1" presStyleIdx="1" presStyleCnt="3" custLinFactNeighborX="-496" custLinFactNeighborY="869"/>
      <dgm:spPr>
        <a:ln w="25400">
          <a:solidFill>
            <a:srgbClr val="051C59"/>
          </a:solidFill>
        </a:ln>
      </dgm:spPr>
    </dgm:pt>
    <dgm:pt modelId="{B431EFD6-8617-458D-8E41-C075D75AD580}" type="pres">
      <dgm:prSet presAssocID="{49A46151-AF0A-4C00-B833-0EA3AB0AD0D7}" presName="text_3" presStyleLbl="node1" presStyleIdx="2" presStyleCnt="3">
        <dgm:presLayoutVars>
          <dgm:bulletEnabled val="1"/>
        </dgm:presLayoutVars>
      </dgm:prSet>
      <dgm:spPr/>
    </dgm:pt>
    <dgm:pt modelId="{BE7226FD-23A1-4682-8FF3-9D2E7AFE974F}" type="pres">
      <dgm:prSet presAssocID="{49A46151-AF0A-4C00-B833-0EA3AB0AD0D7}" presName="accent_3" presStyleCnt="0"/>
      <dgm:spPr/>
    </dgm:pt>
    <dgm:pt modelId="{60437236-A555-4B32-91AD-988D990939A5}" type="pres">
      <dgm:prSet presAssocID="{49A46151-AF0A-4C00-B833-0EA3AB0AD0D7}" presName="accentRepeatNode" presStyleLbl="solidFgAcc1" presStyleIdx="2" presStyleCnt="3"/>
      <dgm:spPr>
        <a:ln w="25400">
          <a:solidFill>
            <a:srgbClr val="051C59"/>
          </a:solidFill>
        </a:ln>
      </dgm:spPr>
    </dgm:pt>
  </dgm:ptLst>
  <dgm:cxnLst>
    <dgm:cxn modelId="{B07C330F-C67A-4FAF-A848-F55063361ADA}" srcId="{97CB0654-C92D-4E2D-AFCA-A73382813966}" destId="{6FFEDC44-0F3F-4EEF-AF87-5D47081218DF}" srcOrd="0" destOrd="0" parTransId="{F4500BA1-2E81-47F1-9083-321E2AB7CE7C}" sibTransId="{A3AC8FAB-AB90-4F87-9EAA-DF37EE9F220C}"/>
    <dgm:cxn modelId="{7A46512B-1165-491F-AD0A-3D2D98E947D9}" type="presOf" srcId="{6FFEDC44-0F3F-4EEF-AF87-5D47081218DF}" destId="{222F5EB6-CEE8-45F6-B021-A60E3344711C}" srcOrd="0" destOrd="0" presId="urn:microsoft.com/office/officeart/2008/layout/VerticalCurvedList"/>
    <dgm:cxn modelId="{CB6FEF42-560E-44A2-AA27-987C1DD926E7}" type="presOf" srcId="{97CB0654-C92D-4E2D-AFCA-A73382813966}" destId="{8F4621DD-6F01-4D26-9412-233113934331}" srcOrd="0" destOrd="0" presId="urn:microsoft.com/office/officeart/2008/layout/VerticalCurvedList"/>
    <dgm:cxn modelId="{E8EE1276-A582-4642-A958-731023788524}" srcId="{97CB0654-C92D-4E2D-AFCA-A73382813966}" destId="{49A46151-AF0A-4C00-B833-0EA3AB0AD0D7}" srcOrd="2" destOrd="0" parTransId="{7B18365B-5516-48B6-A782-8A4C177B8628}" sibTransId="{CE7FE94F-AACB-49F3-AF4F-BFCE02010FF7}"/>
    <dgm:cxn modelId="{F4F0847C-A932-4AE7-940F-C80A5731FC3B}" type="presOf" srcId="{D71AE3FC-F8EF-401A-B1EC-5B172D4B9DC4}" destId="{E69BC68B-6A3F-4225-A2F0-CA43BE81F8BC}" srcOrd="0" destOrd="0" presId="urn:microsoft.com/office/officeart/2008/layout/VerticalCurvedList"/>
    <dgm:cxn modelId="{A2272493-FBC7-485A-A3A8-A4EFC6175DC0}" type="presOf" srcId="{49A46151-AF0A-4C00-B833-0EA3AB0AD0D7}" destId="{B431EFD6-8617-458D-8E41-C075D75AD580}" srcOrd="0" destOrd="0" presId="urn:microsoft.com/office/officeart/2008/layout/VerticalCurvedList"/>
    <dgm:cxn modelId="{184DEFB1-0B18-451D-8E01-0117C111739E}" srcId="{97CB0654-C92D-4E2D-AFCA-A73382813966}" destId="{D71AE3FC-F8EF-401A-B1EC-5B172D4B9DC4}" srcOrd="1" destOrd="0" parTransId="{9630075F-9FE2-4A33-89A1-C64F2C89B332}" sibTransId="{60119A46-177E-4747-BCE1-AD269A84492F}"/>
    <dgm:cxn modelId="{92BA37E4-8668-4EF7-BE7E-8EA684FD0441}" type="presOf" srcId="{A3AC8FAB-AB90-4F87-9EAA-DF37EE9F220C}" destId="{ADE3B6DE-66BB-4E60-99A1-A3DA1CD47CEC}" srcOrd="0" destOrd="0" presId="urn:microsoft.com/office/officeart/2008/layout/VerticalCurvedList"/>
    <dgm:cxn modelId="{6F40B2C4-0BF4-4F75-84CA-0A76E9100043}" type="presParOf" srcId="{8F4621DD-6F01-4D26-9412-233113934331}" destId="{7A6E02EC-01F9-4C5B-AAF3-3BA616BF8937}" srcOrd="0" destOrd="0" presId="urn:microsoft.com/office/officeart/2008/layout/VerticalCurvedList"/>
    <dgm:cxn modelId="{72D794B0-DCF2-4254-BAAE-35328ECA85BD}" type="presParOf" srcId="{7A6E02EC-01F9-4C5B-AAF3-3BA616BF8937}" destId="{45EC2514-BEC1-4F81-9869-BD86DEE05F0E}" srcOrd="0" destOrd="0" presId="urn:microsoft.com/office/officeart/2008/layout/VerticalCurvedList"/>
    <dgm:cxn modelId="{F2F9E59D-7E30-44B0-B2CA-253D5C188872}" type="presParOf" srcId="{45EC2514-BEC1-4F81-9869-BD86DEE05F0E}" destId="{B458185D-5A96-4522-9D9E-AFC8BD35F341}" srcOrd="0" destOrd="0" presId="urn:microsoft.com/office/officeart/2008/layout/VerticalCurvedList"/>
    <dgm:cxn modelId="{18342E77-E28B-44C0-BFF4-2AF1584A3E14}" type="presParOf" srcId="{45EC2514-BEC1-4F81-9869-BD86DEE05F0E}" destId="{ADE3B6DE-66BB-4E60-99A1-A3DA1CD47CEC}" srcOrd="1" destOrd="0" presId="urn:microsoft.com/office/officeart/2008/layout/VerticalCurvedList"/>
    <dgm:cxn modelId="{5077572D-1214-4764-8F1D-D2EE52396B98}" type="presParOf" srcId="{45EC2514-BEC1-4F81-9869-BD86DEE05F0E}" destId="{0076198A-7543-4CF7-911F-557EC1D65771}" srcOrd="2" destOrd="0" presId="urn:microsoft.com/office/officeart/2008/layout/VerticalCurvedList"/>
    <dgm:cxn modelId="{6EC8A0BD-E467-4552-9BC2-01A684E14D40}" type="presParOf" srcId="{45EC2514-BEC1-4F81-9869-BD86DEE05F0E}" destId="{7D392E50-7C96-42FE-848A-F66998983F14}" srcOrd="3" destOrd="0" presId="urn:microsoft.com/office/officeart/2008/layout/VerticalCurvedList"/>
    <dgm:cxn modelId="{7286A6D7-14D2-4A7C-94D0-92306EEE666D}" type="presParOf" srcId="{7A6E02EC-01F9-4C5B-AAF3-3BA616BF8937}" destId="{222F5EB6-CEE8-45F6-B021-A60E3344711C}" srcOrd="1" destOrd="0" presId="urn:microsoft.com/office/officeart/2008/layout/VerticalCurvedList"/>
    <dgm:cxn modelId="{B98803BF-D4D8-4B18-B077-1E5C7F1C1BE5}" type="presParOf" srcId="{7A6E02EC-01F9-4C5B-AAF3-3BA616BF8937}" destId="{D8BC7039-DBD7-479F-916D-FA0D6D1A538B}" srcOrd="2" destOrd="0" presId="urn:microsoft.com/office/officeart/2008/layout/VerticalCurvedList"/>
    <dgm:cxn modelId="{F007EA44-B9E0-4A8F-A380-A0BC4B5CDF43}" type="presParOf" srcId="{D8BC7039-DBD7-479F-916D-FA0D6D1A538B}" destId="{79C9A767-B055-4036-9E2E-909B357EFE6E}" srcOrd="0" destOrd="0" presId="urn:microsoft.com/office/officeart/2008/layout/VerticalCurvedList"/>
    <dgm:cxn modelId="{0224E5AE-78A6-4482-82DE-636B76A4F68D}" type="presParOf" srcId="{7A6E02EC-01F9-4C5B-AAF3-3BA616BF8937}" destId="{E69BC68B-6A3F-4225-A2F0-CA43BE81F8BC}" srcOrd="3" destOrd="0" presId="urn:microsoft.com/office/officeart/2008/layout/VerticalCurvedList"/>
    <dgm:cxn modelId="{A4B86AA0-8B94-4A5A-A9A1-500D745C556C}" type="presParOf" srcId="{7A6E02EC-01F9-4C5B-AAF3-3BA616BF8937}" destId="{1AE084D4-B62A-4CBD-9F4A-A5FCC3FE1293}" srcOrd="4" destOrd="0" presId="urn:microsoft.com/office/officeart/2008/layout/VerticalCurvedList"/>
    <dgm:cxn modelId="{5F448D97-4315-4CB5-B63B-FC928F508C1A}" type="presParOf" srcId="{1AE084D4-B62A-4CBD-9F4A-A5FCC3FE1293}" destId="{EDC53B12-53BD-4B24-9749-B9D0602711F9}" srcOrd="0" destOrd="0" presId="urn:microsoft.com/office/officeart/2008/layout/VerticalCurvedList"/>
    <dgm:cxn modelId="{6204C9F9-4F35-4FCB-9EBE-632CA0BF2A9D}" type="presParOf" srcId="{7A6E02EC-01F9-4C5B-AAF3-3BA616BF8937}" destId="{B431EFD6-8617-458D-8E41-C075D75AD580}" srcOrd="5" destOrd="0" presId="urn:microsoft.com/office/officeart/2008/layout/VerticalCurvedList"/>
    <dgm:cxn modelId="{13F11701-7A7F-4D32-9C4A-03DABF855478}" type="presParOf" srcId="{7A6E02EC-01F9-4C5B-AAF3-3BA616BF8937}" destId="{BE7226FD-23A1-4682-8FF3-9D2E7AFE974F}" srcOrd="6" destOrd="0" presId="urn:microsoft.com/office/officeart/2008/layout/VerticalCurvedList"/>
    <dgm:cxn modelId="{AB3E3AAE-AE3A-4CF5-ADEC-CC14F885D888}" type="presParOf" srcId="{BE7226FD-23A1-4682-8FF3-9D2E7AFE974F}" destId="{60437236-A555-4B32-91AD-988D990939A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40DAE8-F4B4-4626-8E3A-D70EA543D7FD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4C67B84-ACFE-4D4A-BBCF-10D9A73AB3C1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  Solvency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9CD6375-82EE-47D3-A9EA-2171BBE0BE67}" type="parTrans" cxnId="{20308AA4-DDB7-4273-8616-EB2A95E1EC07}">
      <dgm:prSet/>
      <dgm:spPr/>
      <dgm:t>
        <a:bodyPr/>
        <a:lstStyle/>
        <a:p>
          <a:endParaRPr lang="en-GB"/>
        </a:p>
      </dgm:t>
    </dgm:pt>
    <dgm:pt modelId="{B009FF2D-27B8-4176-8912-14572BAD0197}" type="sibTrans" cxnId="{20308AA4-DDB7-4273-8616-EB2A95E1EC07}">
      <dgm:prSet/>
      <dgm:spPr/>
      <dgm:t>
        <a:bodyPr/>
        <a:lstStyle/>
        <a:p>
          <a:endParaRPr lang="en-GB"/>
        </a:p>
      </dgm:t>
    </dgm:pt>
    <dgm:pt modelId="{DC575E55-E6B1-4CB3-A6D0-57D9B35412B8}">
      <dgm:prSet phldrT="[Text]" custT="1"/>
      <dgm:spPr/>
      <dgm:t>
        <a:bodyPr/>
        <a:lstStyle/>
        <a:p>
          <a:r>
            <a:rPr lang="it-IT" sz="1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Spread</a:t>
          </a:r>
          <a:endParaRPr lang="en-GB" sz="18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9BD1916-36C5-4811-99F5-ACD39A1D2C0A}" type="parTrans" cxnId="{7D796042-9F64-464D-9697-5314159E8E63}">
      <dgm:prSet/>
      <dgm:spPr/>
      <dgm:t>
        <a:bodyPr/>
        <a:lstStyle/>
        <a:p>
          <a:endParaRPr lang="en-GB"/>
        </a:p>
      </dgm:t>
    </dgm:pt>
    <dgm:pt modelId="{91A9A7F0-E4FA-4560-9DE4-6E58ABAAC8D3}" type="sibTrans" cxnId="{7D796042-9F64-464D-9697-5314159E8E63}">
      <dgm:prSet/>
      <dgm:spPr/>
      <dgm:t>
        <a:bodyPr/>
        <a:lstStyle/>
        <a:p>
          <a:endParaRPr lang="en-GB"/>
        </a:p>
      </dgm:t>
    </dgm:pt>
    <dgm:pt modelId="{7C2E7E31-F8E4-45BE-9C8F-FA3F7F48ED8A}" type="pres">
      <dgm:prSet presAssocID="{BD40DAE8-F4B4-4626-8E3A-D70EA543D7FD}" presName="compositeShape" presStyleCnt="0">
        <dgm:presLayoutVars>
          <dgm:chMax val="2"/>
          <dgm:dir/>
          <dgm:resizeHandles val="exact"/>
        </dgm:presLayoutVars>
      </dgm:prSet>
      <dgm:spPr/>
    </dgm:pt>
    <dgm:pt modelId="{F3D2CEC8-0AFE-4D33-8097-C4E51B1145DB}" type="pres">
      <dgm:prSet presAssocID="{34C67B84-ACFE-4D4A-BBCF-10D9A73AB3C1}" presName="upArrow" presStyleLbl="node1" presStyleIdx="0" presStyleCnt="2"/>
      <dgm:spPr>
        <a:noFill/>
        <a:ln w="38100">
          <a:solidFill>
            <a:srgbClr val="051C59"/>
          </a:solidFill>
        </a:ln>
      </dgm:spPr>
    </dgm:pt>
    <dgm:pt modelId="{645CADED-2D9D-46A4-9DC2-4404528B6D4A}" type="pres">
      <dgm:prSet presAssocID="{34C67B84-ACFE-4D4A-BBCF-10D9A73AB3C1}" presName="upArrowText" presStyleLbl="revTx" presStyleIdx="0" presStyleCnt="2" custScaleX="108154" custScaleY="55798">
        <dgm:presLayoutVars>
          <dgm:chMax val="0"/>
          <dgm:bulletEnabled val="1"/>
        </dgm:presLayoutVars>
      </dgm:prSet>
      <dgm:spPr/>
    </dgm:pt>
    <dgm:pt modelId="{42A55FAC-8108-4FB6-BA83-CE2169F9A4C7}" type="pres">
      <dgm:prSet presAssocID="{DC575E55-E6B1-4CB3-A6D0-57D9B35412B8}" presName="downArrow" presStyleLbl="node1" presStyleIdx="1" presStyleCnt="2"/>
      <dgm:spPr>
        <a:noFill/>
        <a:ln w="38100">
          <a:solidFill>
            <a:srgbClr val="051C59"/>
          </a:solidFill>
        </a:ln>
      </dgm:spPr>
    </dgm:pt>
    <dgm:pt modelId="{118A6CDB-A694-4A57-A438-7E53765E10A4}" type="pres">
      <dgm:prSet presAssocID="{DC575E55-E6B1-4CB3-A6D0-57D9B35412B8}" presName="downArrowText" presStyleLbl="revTx" presStyleIdx="1" presStyleCnt="2" custScaleX="105500">
        <dgm:presLayoutVars>
          <dgm:chMax val="0"/>
          <dgm:bulletEnabled val="1"/>
        </dgm:presLayoutVars>
      </dgm:prSet>
      <dgm:spPr/>
    </dgm:pt>
  </dgm:ptLst>
  <dgm:cxnLst>
    <dgm:cxn modelId="{7D796042-9F64-464D-9697-5314159E8E63}" srcId="{BD40DAE8-F4B4-4626-8E3A-D70EA543D7FD}" destId="{DC575E55-E6B1-4CB3-A6D0-57D9B35412B8}" srcOrd="1" destOrd="0" parTransId="{C9BD1916-36C5-4811-99F5-ACD39A1D2C0A}" sibTransId="{91A9A7F0-E4FA-4560-9DE4-6E58ABAAC8D3}"/>
    <dgm:cxn modelId="{20308AA4-DDB7-4273-8616-EB2A95E1EC07}" srcId="{BD40DAE8-F4B4-4626-8E3A-D70EA543D7FD}" destId="{34C67B84-ACFE-4D4A-BBCF-10D9A73AB3C1}" srcOrd="0" destOrd="0" parTransId="{C9CD6375-82EE-47D3-A9EA-2171BBE0BE67}" sibTransId="{B009FF2D-27B8-4176-8912-14572BAD0197}"/>
    <dgm:cxn modelId="{15ED9CB4-B771-4F86-BB8B-3BC99C0A3185}" type="presOf" srcId="{BD40DAE8-F4B4-4626-8E3A-D70EA543D7FD}" destId="{7C2E7E31-F8E4-45BE-9C8F-FA3F7F48ED8A}" srcOrd="0" destOrd="0" presId="urn:microsoft.com/office/officeart/2005/8/layout/arrow4"/>
    <dgm:cxn modelId="{8D1BEBDE-96BF-44A2-8A24-40D95E12D93B}" type="presOf" srcId="{34C67B84-ACFE-4D4A-BBCF-10D9A73AB3C1}" destId="{645CADED-2D9D-46A4-9DC2-4404528B6D4A}" srcOrd="0" destOrd="0" presId="urn:microsoft.com/office/officeart/2005/8/layout/arrow4"/>
    <dgm:cxn modelId="{1A65E6EF-DB0F-492A-BC56-150B33FB359D}" type="presOf" srcId="{DC575E55-E6B1-4CB3-A6D0-57D9B35412B8}" destId="{118A6CDB-A694-4A57-A438-7E53765E10A4}" srcOrd="0" destOrd="0" presId="urn:microsoft.com/office/officeart/2005/8/layout/arrow4"/>
    <dgm:cxn modelId="{430D9CB5-7925-411C-B360-02CE0CD32961}" type="presParOf" srcId="{7C2E7E31-F8E4-45BE-9C8F-FA3F7F48ED8A}" destId="{F3D2CEC8-0AFE-4D33-8097-C4E51B1145DB}" srcOrd="0" destOrd="0" presId="urn:microsoft.com/office/officeart/2005/8/layout/arrow4"/>
    <dgm:cxn modelId="{F91F6006-8D0D-43DC-AC7F-F6E271E64280}" type="presParOf" srcId="{7C2E7E31-F8E4-45BE-9C8F-FA3F7F48ED8A}" destId="{645CADED-2D9D-46A4-9DC2-4404528B6D4A}" srcOrd="1" destOrd="0" presId="urn:microsoft.com/office/officeart/2005/8/layout/arrow4"/>
    <dgm:cxn modelId="{906C6682-CB9B-490A-A2E7-F23CF04860E7}" type="presParOf" srcId="{7C2E7E31-F8E4-45BE-9C8F-FA3F7F48ED8A}" destId="{42A55FAC-8108-4FB6-BA83-CE2169F9A4C7}" srcOrd="2" destOrd="0" presId="urn:microsoft.com/office/officeart/2005/8/layout/arrow4"/>
    <dgm:cxn modelId="{3D53DD99-183A-40C9-AA72-452815E5A9C3}" type="presParOf" srcId="{7C2E7E31-F8E4-45BE-9C8F-FA3F7F48ED8A}" destId="{118A6CDB-A694-4A57-A438-7E53765E10A4}" srcOrd="3" destOrd="0" presId="urn:microsoft.com/office/officeart/2005/8/layout/arrow4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109FE-F9D9-4FDF-AA97-777805691E4B}">
      <dsp:nvSpPr>
        <dsp:cNvPr id="0" name=""/>
        <dsp:cNvSpPr/>
      </dsp:nvSpPr>
      <dsp:spPr>
        <a:xfrm>
          <a:off x="0" y="138497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rgbClr val="7086B2"/>
        </a:solidFill>
        <a:ln w="38100">
          <a:solidFill>
            <a:srgbClr val="051C5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B4591-504D-44A8-8452-32CDC4ADD903}">
      <dsp:nvSpPr>
        <dsp:cNvPr id="0" name=""/>
        <dsp:cNvSpPr/>
      </dsp:nvSpPr>
      <dsp:spPr>
        <a:xfrm>
          <a:off x="1032256" y="3675549"/>
          <a:ext cx="211328" cy="211328"/>
        </a:xfrm>
        <a:prstGeom prst="ellipse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CBC03-6895-4963-81E1-6BCF7B98D94B}">
      <dsp:nvSpPr>
        <dsp:cNvPr id="0" name=""/>
        <dsp:cNvSpPr/>
      </dsp:nvSpPr>
      <dsp:spPr>
        <a:xfrm flipH="1">
          <a:off x="285112" y="3337474"/>
          <a:ext cx="919186" cy="34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2007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85112" y="3337474"/>
        <a:ext cx="919186" cy="345859"/>
      </dsp:txXfrm>
    </dsp:sp>
    <dsp:sp modelId="{3F5B83EC-9B58-4789-82E6-18099BF7D350}">
      <dsp:nvSpPr>
        <dsp:cNvPr id="0" name=""/>
        <dsp:cNvSpPr/>
      </dsp:nvSpPr>
      <dsp:spPr>
        <a:xfrm>
          <a:off x="2897632" y="2294805"/>
          <a:ext cx="382016" cy="382016"/>
        </a:xfrm>
        <a:prstGeom prst="ellipse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40452-438D-4196-8BFE-87F1ED0F9B45}">
      <dsp:nvSpPr>
        <dsp:cNvPr id="0" name=""/>
        <dsp:cNvSpPr/>
      </dsp:nvSpPr>
      <dsp:spPr>
        <a:xfrm rot="10800000" flipV="1">
          <a:off x="2060444" y="1866660"/>
          <a:ext cx="994652" cy="286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2019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 rot="-10800000">
        <a:off x="2060444" y="1866660"/>
        <a:ext cx="994652" cy="286936"/>
      </dsp:txXfrm>
    </dsp:sp>
    <dsp:sp modelId="{EABCBF61-1A8A-463B-96B9-C699ADB61926}">
      <dsp:nvSpPr>
        <dsp:cNvPr id="0" name=""/>
        <dsp:cNvSpPr/>
      </dsp:nvSpPr>
      <dsp:spPr>
        <a:xfrm>
          <a:off x="5140960" y="1454573"/>
          <a:ext cx="528320" cy="528320"/>
        </a:xfrm>
        <a:prstGeom prst="ellipse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D03EA-DCCA-4596-91B4-FB892087E272}">
      <dsp:nvSpPr>
        <dsp:cNvPr id="0" name=""/>
        <dsp:cNvSpPr/>
      </dsp:nvSpPr>
      <dsp:spPr>
        <a:xfrm>
          <a:off x="4226963" y="954852"/>
          <a:ext cx="1030097" cy="231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2022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4226963" y="954852"/>
        <a:ext cx="1030097" cy="231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D687E-6F18-4F07-A402-1C382E004DB7}">
      <dsp:nvSpPr>
        <dsp:cNvPr id="0" name=""/>
        <dsp:cNvSpPr/>
      </dsp:nvSpPr>
      <dsp:spPr>
        <a:xfrm>
          <a:off x="1582011" y="47948"/>
          <a:ext cx="766696" cy="766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House purchased</a:t>
          </a:r>
        </a:p>
      </dsp:txBody>
      <dsp:txXfrm>
        <a:off x="1582011" y="47948"/>
        <a:ext cx="766696" cy="766696"/>
      </dsp:txXfrm>
    </dsp:sp>
    <dsp:sp modelId="{D5EFB9EB-92AA-4716-A2F9-4A814A7B46C1}">
      <dsp:nvSpPr>
        <dsp:cNvPr id="0" name=""/>
        <dsp:cNvSpPr/>
      </dsp:nvSpPr>
      <dsp:spPr>
        <a:xfrm>
          <a:off x="230046" y="-612"/>
          <a:ext cx="2167222" cy="2167222"/>
        </a:xfrm>
        <a:prstGeom prst="circularArrow">
          <a:avLst>
            <a:gd name="adj1" fmla="val 6898"/>
            <a:gd name="adj2" fmla="val 465069"/>
            <a:gd name="adj3" fmla="val 550607"/>
            <a:gd name="adj4" fmla="val 20584324"/>
            <a:gd name="adj5" fmla="val 8048"/>
          </a:avLst>
        </a:prstGeom>
        <a:solidFill>
          <a:srgbClr val="4158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8C06C-6999-4523-82C3-985932648701}">
      <dsp:nvSpPr>
        <dsp:cNvPr id="0" name=""/>
        <dsp:cNvSpPr/>
      </dsp:nvSpPr>
      <dsp:spPr>
        <a:xfrm>
          <a:off x="1582011" y="1351353"/>
          <a:ext cx="766696" cy="766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Borrower defaults</a:t>
          </a:r>
        </a:p>
      </dsp:txBody>
      <dsp:txXfrm>
        <a:off x="1582011" y="1351353"/>
        <a:ext cx="766696" cy="766696"/>
      </dsp:txXfrm>
    </dsp:sp>
    <dsp:sp modelId="{F99A8264-9C29-4768-89FA-BE370691F67F}">
      <dsp:nvSpPr>
        <dsp:cNvPr id="0" name=""/>
        <dsp:cNvSpPr/>
      </dsp:nvSpPr>
      <dsp:spPr>
        <a:xfrm>
          <a:off x="230046" y="-612"/>
          <a:ext cx="2167222" cy="2167222"/>
        </a:xfrm>
        <a:prstGeom prst="circularArrow">
          <a:avLst>
            <a:gd name="adj1" fmla="val 6898"/>
            <a:gd name="adj2" fmla="val 465069"/>
            <a:gd name="adj3" fmla="val 5660555"/>
            <a:gd name="adj4" fmla="val 4384324"/>
            <a:gd name="adj5" fmla="val 8048"/>
          </a:avLst>
        </a:prstGeom>
        <a:solidFill>
          <a:srgbClr val="4158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0D48F-BAE5-4A91-9F85-395A5437301B}">
      <dsp:nvSpPr>
        <dsp:cNvPr id="0" name=""/>
        <dsp:cNvSpPr/>
      </dsp:nvSpPr>
      <dsp:spPr>
        <a:xfrm>
          <a:off x="203347" y="1351353"/>
          <a:ext cx="917213" cy="766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Foreclosure</a:t>
          </a:r>
        </a:p>
      </dsp:txBody>
      <dsp:txXfrm>
        <a:off x="203347" y="1351353"/>
        <a:ext cx="917213" cy="766696"/>
      </dsp:txXfrm>
    </dsp:sp>
    <dsp:sp modelId="{0B7C06F2-F165-497E-8060-514591F7C76F}">
      <dsp:nvSpPr>
        <dsp:cNvPr id="0" name=""/>
        <dsp:cNvSpPr/>
      </dsp:nvSpPr>
      <dsp:spPr>
        <a:xfrm>
          <a:off x="230046" y="-612"/>
          <a:ext cx="2167222" cy="2167222"/>
        </a:xfrm>
        <a:prstGeom prst="circularArrow">
          <a:avLst>
            <a:gd name="adj1" fmla="val 6898"/>
            <a:gd name="adj2" fmla="val 465069"/>
            <a:gd name="adj3" fmla="val 11350607"/>
            <a:gd name="adj4" fmla="val 9784324"/>
            <a:gd name="adj5" fmla="val 8048"/>
          </a:avLst>
        </a:prstGeom>
        <a:solidFill>
          <a:srgbClr val="4158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AB267-3096-4C2E-831C-DAFC82F4E7DD}">
      <dsp:nvSpPr>
        <dsp:cNvPr id="0" name=""/>
        <dsp:cNvSpPr/>
      </dsp:nvSpPr>
      <dsp:spPr>
        <a:xfrm>
          <a:off x="278606" y="47948"/>
          <a:ext cx="766696" cy="766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Subprime mortgage</a:t>
          </a:r>
        </a:p>
      </dsp:txBody>
      <dsp:txXfrm>
        <a:off x="278606" y="47948"/>
        <a:ext cx="766696" cy="766696"/>
      </dsp:txXfrm>
    </dsp:sp>
    <dsp:sp modelId="{264C59E3-6B63-4D90-AED2-24EE8FCB26C4}">
      <dsp:nvSpPr>
        <dsp:cNvPr id="0" name=""/>
        <dsp:cNvSpPr/>
      </dsp:nvSpPr>
      <dsp:spPr>
        <a:xfrm>
          <a:off x="230046" y="-612"/>
          <a:ext cx="2167222" cy="2167222"/>
        </a:xfrm>
        <a:prstGeom prst="circularArrow">
          <a:avLst>
            <a:gd name="adj1" fmla="val 6898"/>
            <a:gd name="adj2" fmla="val 465069"/>
            <a:gd name="adj3" fmla="val 16750607"/>
            <a:gd name="adj4" fmla="val 15184324"/>
            <a:gd name="adj5" fmla="val 8048"/>
          </a:avLst>
        </a:prstGeom>
        <a:solidFill>
          <a:srgbClr val="41588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3B6DE-66BB-4E60-99A1-A3DA1CD47CEC}">
      <dsp:nvSpPr>
        <dsp:cNvPr id="0" name=""/>
        <dsp:cNvSpPr/>
      </dsp:nvSpPr>
      <dsp:spPr>
        <a:xfrm>
          <a:off x="-4830997" y="-740386"/>
          <a:ext cx="5753952" cy="5753952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2F5EB6-CEE8-45F6-B021-A60E3344711C}">
      <dsp:nvSpPr>
        <dsp:cNvPr id="0" name=""/>
        <dsp:cNvSpPr/>
      </dsp:nvSpPr>
      <dsp:spPr>
        <a:xfrm>
          <a:off x="593596" y="427317"/>
          <a:ext cx="5777130" cy="854635"/>
        </a:xfrm>
        <a:prstGeom prst="rect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83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Among the  </a:t>
          </a:r>
          <a:r>
            <a:rPr lang="en-GB" sz="1800" b="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banking instability </a:t>
          </a: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sources the most prominent is the </a:t>
          </a:r>
          <a:r>
            <a:rPr lang="en-GB" sz="18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dense network </a:t>
          </a: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of connection between intermediaries. </a:t>
          </a:r>
          <a:endParaRPr lang="en-GB" sz="1800" kern="1200" dirty="0"/>
        </a:p>
      </dsp:txBody>
      <dsp:txXfrm>
        <a:off x="593596" y="427317"/>
        <a:ext cx="5777130" cy="854635"/>
      </dsp:txXfrm>
    </dsp:sp>
    <dsp:sp modelId="{79C9A767-B055-4036-9E2E-909B357EFE6E}">
      <dsp:nvSpPr>
        <dsp:cNvPr id="0" name=""/>
        <dsp:cNvSpPr/>
      </dsp:nvSpPr>
      <dsp:spPr>
        <a:xfrm>
          <a:off x="43948" y="319708"/>
          <a:ext cx="1068294" cy="1068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BC68B-6A3F-4225-A2F0-CA43BE81F8BC}">
      <dsp:nvSpPr>
        <dsp:cNvPr id="0" name=""/>
        <dsp:cNvSpPr/>
      </dsp:nvSpPr>
      <dsp:spPr>
        <a:xfrm>
          <a:off x="904256" y="1709271"/>
          <a:ext cx="5466470" cy="854635"/>
        </a:xfrm>
        <a:prstGeom prst="rect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83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The </a:t>
          </a:r>
          <a:r>
            <a:rPr lang="en-GB" sz="18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concurrent failure</a:t>
          </a: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 of a handful of large financial institutions could trigger a severe and pervasive economic crisis.</a:t>
          </a:r>
          <a:endParaRPr lang="en-GB" sz="1800" kern="1200" dirty="0"/>
        </a:p>
      </dsp:txBody>
      <dsp:txXfrm>
        <a:off x="904256" y="1709271"/>
        <a:ext cx="5466470" cy="854635"/>
      </dsp:txXfrm>
    </dsp:sp>
    <dsp:sp modelId="{EDC53B12-53BD-4B24-9749-B9D0602711F9}">
      <dsp:nvSpPr>
        <dsp:cNvPr id="0" name=""/>
        <dsp:cNvSpPr/>
      </dsp:nvSpPr>
      <dsp:spPr>
        <a:xfrm>
          <a:off x="364810" y="1611725"/>
          <a:ext cx="1068294" cy="1068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1EFD6-8617-458D-8E41-C075D75AD580}">
      <dsp:nvSpPr>
        <dsp:cNvPr id="0" name=""/>
        <dsp:cNvSpPr/>
      </dsp:nvSpPr>
      <dsp:spPr>
        <a:xfrm>
          <a:off x="593596" y="2991225"/>
          <a:ext cx="5777130" cy="854635"/>
        </a:xfrm>
        <a:prstGeom prst="rect">
          <a:avLst/>
        </a:prstGeom>
        <a:solidFill>
          <a:srgbClr val="051C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83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Potentially having serious negative consequences for the </a:t>
          </a:r>
          <a:r>
            <a:rPr lang="en-GB" sz="18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real economy</a:t>
          </a:r>
          <a:r>
            <a:rPr lang="en-GB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.</a:t>
          </a:r>
          <a:endParaRPr lang="en-GB" sz="1800" kern="1200" dirty="0"/>
        </a:p>
      </dsp:txBody>
      <dsp:txXfrm>
        <a:off x="593596" y="2991225"/>
        <a:ext cx="5777130" cy="854635"/>
      </dsp:txXfrm>
    </dsp:sp>
    <dsp:sp modelId="{60437236-A555-4B32-91AD-988D990939A5}">
      <dsp:nvSpPr>
        <dsp:cNvPr id="0" name=""/>
        <dsp:cNvSpPr/>
      </dsp:nvSpPr>
      <dsp:spPr>
        <a:xfrm>
          <a:off x="59449" y="2884395"/>
          <a:ext cx="1068294" cy="1068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2CEC8-0AFE-4D33-8097-C4E51B1145DB}">
      <dsp:nvSpPr>
        <dsp:cNvPr id="0" name=""/>
        <dsp:cNvSpPr/>
      </dsp:nvSpPr>
      <dsp:spPr>
        <a:xfrm>
          <a:off x="-26059" y="0"/>
          <a:ext cx="1202766" cy="1310318"/>
        </a:xfrm>
        <a:prstGeom prst="upArrow">
          <a:avLst/>
        </a:prstGeom>
        <a:noFill/>
        <a:ln w="381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CADED-2D9D-46A4-9DC2-4404528B6D4A}">
      <dsp:nvSpPr>
        <dsp:cNvPr id="0" name=""/>
        <dsp:cNvSpPr/>
      </dsp:nvSpPr>
      <dsp:spPr>
        <a:xfrm>
          <a:off x="1129575" y="289593"/>
          <a:ext cx="2207485" cy="731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0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  Solvency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129575" y="289593"/>
        <a:ext cx="2207485" cy="731131"/>
      </dsp:txXfrm>
    </dsp:sp>
    <dsp:sp modelId="{42A55FAC-8108-4FB6-BA83-CE2169F9A4C7}">
      <dsp:nvSpPr>
        <dsp:cNvPr id="0" name=""/>
        <dsp:cNvSpPr/>
      </dsp:nvSpPr>
      <dsp:spPr>
        <a:xfrm>
          <a:off x="334769" y="1419512"/>
          <a:ext cx="1202766" cy="1310318"/>
        </a:xfrm>
        <a:prstGeom prst="downArrow">
          <a:avLst/>
        </a:prstGeom>
        <a:noFill/>
        <a:ln w="38100" cap="flat" cmpd="sng" algn="ctr">
          <a:solidFill>
            <a:srgbClr val="051C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A6CDB-A694-4A57-A438-7E53765E10A4}">
      <dsp:nvSpPr>
        <dsp:cNvPr id="0" name=""/>
        <dsp:cNvSpPr/>
      </dsp:nvSpPr>
      <dsp:spPr>
        <a:xfrm>
          <a:off x="1517489" y="1419512"/>
          <a:ext cx="2153315" cy="1310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0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rPr>
            <a:t>Spread</a:t>
          </a:r>
          <a:endParaRPr lang="en-GB" sz="1800" kern="1200" dirty="0">
            <a:solidFill>
              <a:srgbClr val="051C59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17489" y="1419512"/>
        <a:ext cx="2153315" cy="1310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38:39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0 1 2303 0 0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5T15:31:31.7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0 1 2303 0 0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44:5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615 585 21191 0 0,'-3'-8'936'0'0,"0"3"200"0"0,-2 1-912 0 0,2 2-224 0 0,2 4 0 0 0,-1-2 0 0 0,1 1-640 0 0,-2-1-184 0 0,-3-1-32 0 0,-5 1-4904 0 0,-1 0-976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0T11:44:57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1 1 3223 0 0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07701-1001-4412-BF6E-AD0C70F55468}" type="datetimeFigureOut">
              <a:rPr lang="it-IT" smtClean="0"/>
              <a:t>26/03/2024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BBCF9-40AD-4422-834D-2D107DB20FE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384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9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5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1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61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97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89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07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9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microsoft.com/office/2007/relationships/hdphoto" Target="../media/hdphoto1.wdp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102.png"/><Relationship Id="rId5" Type="http://schemas.openxmlformats.org/officeDocument/2006/relationships/image" Target="../media/image48.png"/><Relationship Id="rId10" Type="http://schemas.openxmlformats.org/officeDocument/2006/relationships/image" Target="../media/image680.png"/><Relationship Id="rId4" Type="http://schemas.openxmlformats.org/officeDocument/2006/relationships/image" Target="../media/image101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svg"/><Relationship Id="rId18" Type="http://schemas.openxmlformats.org/officeDocument/2006/relationships/image" Target="../media/image117.png"/><Relationship Id="rId3" Type="http://schemas.microsoft.com/office/2007/relationships/hdphoto" Target="../media/hdphoto1.wdp"/><Relationship Id="rId21" Type="http://schemas.openxmlformats.org/officeDocument/2006/relationships/image" Target="../media/image120.svg"/><Relationship Id="rId7" Type="http://schemas.openxmlformats.org/officeDocument/2006/relationships/image" Target="../media/image106.svg"/><Relationship Id="rId12" Type="http://schemas.openxmlformats.org/officeDocument/2006/relationships/image" Target="../media/image111.png"/><Relationship Id="rId17" Type="http://schemas.openxmlformats.org/officeDocument/2006/relationships/image" Target="../media/image116.svg"/><Relationship Id="rId2" Type="http://schemas.openxmlformats.org/officeDocument/2006/relationships/image" Target="../media/image2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svg"/><Relationship Id="rId5" Type="http://schemas.openxmlformats.org/officeDocument/2006/relationships/image" Target="../media/image104.svg"/><Relationship Id="rId15" Type="http://schemas.openxmlformats.org/officeDocument/2006/relationships/image" Target="../media/image114.svg"/><Relationship Id="rId10" Type="http://schemas.openxmlformats.org/officeDocument/2006/relationships/image" Target="../media/image109.png"/><Relationship Id="rId19" Type="http://schemas.openxmlformats.org/officeDocument/2006/relationships/image" Target="../media/image118.svg"/><Relationship Id="rId4" Type="http://schemas.openxmlformats.org/officeDocument/2006/relationships/image" Target="../media/image103.png"/><Relationship Id="rId9" Type="http://schemas.openxmlformats.org/officeDocument/2006/relationships/image" Target="../media/image108.sv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32.png"/><Relationship Id="rId3" Type="http://schemas.microsoft.com/office/2007/relationships/hdphoto" Target="../media/hdphoto1.wdp"/><Relationship Id="rId7" Type="http://schemas.openxmlformats.org/officeDocument/2006/relationships/image" Target="../media/image100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0.png"/><Relationship Id="rId5" Type="http://schemas.openxmlformats.org/officeDocument/2006/relationships/image" Target="../media/image126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2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svg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svg"/><Relationship Id="rId5" Type="http://schemas.openxmlformats.org/officeDocument/2006/relationships/diagramData" Target="../diagrams/data1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microsoft.com/office/2007/relationships/diagramDrawing" Target="../diagrams/drawing1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11.png"/><Relationship Id="rId21" Type="http://schemas.openxmlformats.org/officeDocument/2006/relationships/image" Target="../media/image22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10.jp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6.png"/><Relationship Id="rId10" Type="http://schemas.microsoft.com/office/2007/relationships/hdphoto" Target="../media/hdphoto1.wdp"/><Relationship Id="rId19" Type="http://schemas.openxmlformats.org/officeDocument/2006/relationships/image" Target="../media/image20.png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5.svg"/><Relationship Id="rId21" Type="http://schemas.openxmlformats.org/officeDocument/2006/relationships/image" Target="../media/image36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5" Type="http://schemas.microsoft.com/office/2007/relationships/hdphoto" Target="../media/hdphoto1.wdp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microsoft.com/office/2007/relationships/diagramDrawing" Target="../diagrams/drawing3.xml"/><Relationship Id="rId19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microsoft.com/office/2007/relationships/hdphoto" Target="../media/hdphoto1.wdp"/><Relationship Id="rId21" Type="http://schemas.openxmlformats.org/officeDocument/2006/relationships/image" Target="../media/image57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61.svg"/><Relationship Id="rId2" Type="http://schemas.openxmlformats.org/officeDocument/2006/relationships/image" Target="../media/image2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" Type="http://schemas.openxmlformats.org/officeDocument/2006/relationships/image" Target="../media/image2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62.png"/><Relationship Id="rId5" Type="http://schemas.openxmlformats.org/officeDocument/2006/relationships/diagramLayout" Target="../diagrams/layout4.xml"/><Relationship Id="rId15" Type="http://schemas.openxmlformats.org/officeDocument/2006/relationships/image" Target="../media/image66.png"/><Relationship Id="rId10" Type="http://schemas.openxmlformats.org/officeDocument/2006/relationships/image" Target="../media/image49.svg"/><Relationship Id="rId4" Type="http://schemas.openxmlformats.org/officeDocument/2006/relationships/diagramData" Target="../diagrams/data4.xml"/><Relationship Id="rId9" Type="http://schemas.openxmlformats.org/officeDocument/2006/relationships/image" Target="../media/image48.png"/><Relationship Id="rId14" Type="http://schemas.openxmlformats.org/officeDocument/2006/relationships/image" Target="../media/image6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80.png"/><Relationship Id="rId18" Type="http://schemas.openxmlformats.org/officeDocument/2006/relationships/image" Target="../media/image82.svg"/><Relationship Id="rId3" Type="http://schemas.openxmlformats.org/officeDocument/2006/relationships/image" Target="../media/image71.svg"/><Relationship Id="rId21" Type="http://schemas.openxmlformats.org/officeDocument/2006/relationships/image" Target="../media/image83.png"/><Relationship Id="rId7" Type="http://schemas.openxmlformats.org/officeDocument/2006/relationships/image" Target="../media/image73.svg"/><Relationship Id="rId12" Type="http://schemas.openxmlformats.org/officeDocument/2006/relationships/customXml" Target="../ink/ink1.xml"/><Relationship Id="rId17" Type="http://schemas.openxmlformats.org/officeDocument/2006/relationships/image" Target="../media/image81.png"/><Relationship Id="rId2" Type="http://schemas.openxmlformats.org/officeDocument/2006/relationships/image" Target="../media/image70.png"/><Relationship Id="rId16" Type="http://schemas.openxmlformats.org/officeDocument/2006/relationships/image" Target="../media/image80.sv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microsoft.com/office/2007/relationships/hdphoto" Target="../media/hdphoto1.wdp"/><Relationship Id="rId15" Type="http://schemas.openxmlformats.org/officeDocument/2006/relationships/image" Target="../media/image79.png"/><Relationship Id="rId10" Type="http://schemas.openxmlformats.org/officeDocument/2006/relationships/image" Target="../media/image76.png"/><Relationship Id="rId19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75.svg"/><Relationship Id="rId14" Type="http://schemas.openxmlformats.org/officeDocument/2006/relationships/image" Target="../media/image78.png"/><Relationship Id="rId22" Type="http://schemas.openxmlformats.org/officeDocument/2006/relationships/image" Target="../media/image8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hdphoto" Target="../media/hdphoto1.wdp"/><Relationship Id="rId7" Type="http://schemas.openxmlformats.org/officeDocument/2006/relationships/image" Target="../media/image49.svg"/><Relationship Id="rId12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91.svg"/><Relationship Id="rId5" Type="http://schemas.openxmlformats.org/officeDocument/2006/relationships/image" Target="../media/image87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96.svg"/><Relationship Id="rId12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9.sv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microsoft.com/office/2007/relationships/hdphoto" Target="../media/hdphoto1.wdp"/><Relationship Id="rId9" Type="http://schemas.openxmlformats.org/officeDocument/2006/relationships/image" Target="../media/image9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D3E088BC-6920-ED6B-297E-0B3D74766EE9}"/>
              </a:ext>
            </a:extLst>
          </p:cNvPr>
          <p:cNvSpPr txBox="1"/>
          <p:nvPr/>
        </p:nvSpPr>
        <p:spPr>
          <a:xfrm>
            <a:off x="215153" y="956298"/>
            <a:ext cx="79741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Quantifying Systemic Risk in Europe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62C90AA-6C66-37D0-4FBA-D689FCCDBD5F}"/>
              </a:ext>
            </a:extLst>
          </p:cNvPr>
          <p:cNvSpPr txBox="1"/>
          <p:nvPr/>
        </p:nvSpPr>
        <p:spPr>
          <a:xfrm>
            <a:off x="215153" y="2402848"/>
            <a:ext cx="80547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Bayesian Approach to Map Financial Contagion Through CDS Spreads</a:t>
            </a:r>
            <a:endParaRPr lang="it-IT" sz="2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3" name="Immagine 7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01263674-6559-ECDC-8360-CB18B6B11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796" y="5046144"/>
            <a:ext cx="1455664" cy="1455664"/>
          </a:xfrm>
          <a:prstGeom prst="rect">
            <a:avLst/>
          </a:prstGeom>
        </p:spPr>
      </p:pic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335C4611-C8BB-67C6-E892-DD46F09083E9}"/>
              </a:ext>
            </a:extLst>
          </p:cNvPr>
          <p:cNvCxnSpPr>
            <a:cxnSpLocks/>
          </p:cNvCxnSpPr>
          <p:nvPr/>
        </p:nvCxnSpPr>
        <p:spPr>
          <a:xfrm flipV="1">
            <a:off x="7115643" y="1125330"/>
            <a:ext cx="0" cy="2053805"/>
          </a:xfrm>
          <a:prstGeom prst="line">
            <a:avLst/>
          </a:prstGeom>
          <a:ln w="25400">
            <a:solidFill>
              <a:srgbClr val="051C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9E6591-30EA-A20D-9B58-7E4C68F02FFA}"/>
              </a:ext>
            </a:extLst>
          </p:cNvPr>
          <p:cNvSpPr txBox="1"/>
          <p:nvPr/>
        </p:nvSpPr>
        <p:spPr>
          <a:xfrm>
            <a:off x="215153" y="5294112"/>
            <a:ext cx="2390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Supervisor </a:t>
            </a: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Prof. Luca Rossini</a:t>
            </a:r>
          </a:p>
          <a:p>
            <a:r>
              <a:rPr lang="it-IT" sz="1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Cosupervisor</a:t>
            </a: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Prof.ssa Silvia Salini</a:t>
            </a:r>
          </a:p>
          <a:p>
            <a:r>
              <a:rPr lang="it-IT" sz="1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Graduand</a:t>
            </a: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Ivo Bonfanti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682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52CE4DD2-F748-01C9-68C9-B6B2BD37D29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7CF25644-5053-3705-9E56-BB532B2C2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97E67C0C-DE97-BE0B-E032-18EA62BDCDBC}"/>
              </a:ext>
            </a:extLst>
          </p:cNvPr>
          <p:cNvSpPr txBox="1"/>
          <p:nvPr/>
        </p:nvSpPr>
        <p:spPr>
          <a:xfrm>
            <a:off x="105273" y="248289"/>
            <a:ext cx="858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Page Rank and Betweenness Centrality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BFBEB-1D95-4A26-8247-580A5916667A}"/>
              </a:ext>
            </a:extLst>
          </p:cNvPr>
          <p:cNvSpPr txBox="1"/>
          <p:nvPr/>
        </p:nvSpPr>
        <p:spPr>
          <a:xfrm>
            <a:off x="7964859" y="5748255"/>
            <a:ext cx="3887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odes with high </a:t>
            </a:r>
            <a:r>
              <a:rPr lang="en-GB" b="1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betweenness</a:t>
            </a:r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have considerable </a:t>
            </a:r>
            <a:r>
              <a:rPr lang="en-GB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influence</a:t>
            </a:r>
            <a:r>
              <a:rPr lang="en-GB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within a network.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903CD18-4F03-EDF5-EF9C-850E0FA2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26" y="2282995"/>
            <a:ext cx="5407232" cy="3274197"/>
          </a:xfrm>
          <a:prstGeom prst="rect">
            <a:avLst/>
          </a:prstGeom>
          <a:ln w="38100">
            <a:solidFill>
              <a:srgbClr val="051C59"/>
            </a:solidFill>
          </a:ln>
        </p:spPr>
      </p:pic>
      <p:sp>
        <p:nvSpPr>
          <p:cNvPr id="35" name="Arc 34">
            <a:extLst>
              <a:ext uri="{FF2B5EF4-FFF2-40B4-BE49-F238E27FC236}">
                <a16:creationId xmlns:a16="http://schemas.microsoft.com/office/drawing/2014/main" id="{2B2171DB-4D5C-87C6-A88B-FA49522E8355}"/>
              </a:ext>
            </a:extLst>
          </p:cNvPr>
          <p:cNvSpPr/>
          <p:nvPr/>
        </p:nvSpPr>
        <p:spPr>
          <a:xfrm rot="16200000">
            <a:off x="7855289" y="1724224"/>
            <a:ext cx="3911505" cy="5405957"/>
          </a:xfrm>
          <a:custGeom>
            <a:avLst/>
            <a:gdLst>
              <a:gd name="connsiteX0" fmla="*/ 1955752 w 3911505"/>
              <a:gd name="connsiteY0" fmla="*/ 0 h 5405957"/>
              <a:gd name="connsiteX1" fmla="*/ 3910871 w 3911505"/>
              <a:gd name="connsiteY1" fmla="*/ 2634135 h 5405957"/>
              <a:gd name="connsiteX2" fmla="*/ 3382989 w 3911505"/>
              <a:gd name="connsiteY2" fmla="*/ 2652723 h 5405957"/>
              <a:gd name="connsiteX3" fmla="*/ 2913761 w 3911505"/>
              <a:gd name="connsiteY3" fmla="*/ 2669245 h 5405957"/>
              <a:gd name="connsiteX4" fmla="*/ 2464084 w 3911505"/>
              <a:gd name="connsiteY4" fmla="*/ 2685080 h 5405957"/>
              <a:gd name="connsiteX5" fmla="*/ 1955753 w 3911505"/>
              <a:gd name="connsiteY5" fmla="*/ 2702979 h 5405957"/>
              <a:gd name="connsiteX6" fmla="*/ 1955752 w 3911505"/>
              <a:gd name="connsiteY6" fmla="*/ 0 h 5405957"/>
              <a:gd name="connsiteX0" fmla="*/ 1955752 w 3911505"/>
              <a:gd name="connsiteY0" fmla="*/ 0 h 5405957"/>
              <a:gd name="connsiteX1" fmla="*/ 3910871 w 3911505"/>
              <a:gd name="connsiteY1" fmla="*/ 2634135 h 540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11505" h="5405957" stroke="0" extrusionOk="0">
                <a:moveTo>
                  <a:pt x="1955752" y="0"/>
                </a:moveTo>
                <a:cubicBezTo>
                  <a:pt x="2909821" y="-65790"/>
                  <a:pt x="3785046" y="1205698"/>
                  <a:pt x="3910871" y="2634135"/>
                </a:cubicBezTo>
                <a:cubicBezTo>
                  <a:pt x="3709984" y="2661820"/>
                  <a:pt x="3489707" y="2634836"/>
                  <a:pt x="3382989" y="2652723"/>
                </a:cubicBezTo>
                <a:cubicBezTo>
                  <a:pt x="3276271" y="2670610"/>
                  <a:pt x="3113679" y="2635251"/>
                  <a:pt x="2913761" y="2669245"/>
                </a:cubicBezTo>
                <a:cubicBezTo>
                  <a:pt x="2713843" y="2703240"/>
                  <a:pt x="2661843" y="2640815"/>
                  <a:pt x="2464084" y="2685080"/>
                </a:cubicBezTo>
                <a:cubicBezTo>
                  <a:pt x="2266325" y="2729345"/>
                  <a:pt x="2106301" y="2677339"/>
                  <a:pt x="1955753" y="2702979"/>
                </a:cubicBezTo>
                <a:cubicBezTo>
                  <a:pt x="2047993" y="1612158"/>
                  <a:pt x="1750861" y="869617"/>
                  <a:pt x="1955752" y="0"/>
                </a:cubicBezTo>
                <a:close/>
              </a:path>
              <a:path w="3911505" h="5405957" fill="none" extrusionOk="0">
                <a:moveTo>
                  <a:pt x="1955752" y="0"/>
                </a:moveTo>
                <a:cubicBezTo>
                  <a:pt x="2768348" y="344833"/>
                  <a:pt x="4152278" y="1318889"/>
                  <a:pt x="3910871" y="2634135"/>
                </a:cubicBezTo>
              </a:path>
              <a:path w="3911505" h="5405957" fill="none" stroke="0" extrusionOk="0">
                <a:moveTo>
                  <a:pt x="1955752" y="0"/>
                </a:moveTo>
                <a:cubicBezTo>
                  <a:pt x="2823524" y="181667"/>
                  <a:pt x="3857408" y="916417"/>
                  <a:pt x="3910871" y="2634135"/>
                </a:cubicBezTo>
              </a:path>
            </a:pathLst>
          </a:custGeom>
          <a:ln w="38100" cap="sq" cmpd="sng">
            <a:solidFill>
              <a:srgbClr val="051C59"/>
            </a:solidFill>
            <a:prstDash val="sysDot"/>
            <a:miter lim="800000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214789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A109BF7-F22A-BE7A-F32B-DCE49E309B98}"/>
              </a:ext>
            </a:extLst>
          </p:cNvPr>
          <p:cNvSpPr/>
          <p:nvPr/>
        </p:nvSpPr>
        <p:spPr>
          <a:xfrm rot="16200000">
            <a:off x="10013565" y="1675790"/>
            <a:ext cx="211718" cy="703902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E65664-6F9B-D9BA-C7BA-CB468278B76B}"/>
              </a:ext>
            </a:extLst>
          </p:cNvPr>
          <p:cNvCxnSpPr>
            <a:cxnSpLocks/>
          </p:cNvCxnSpPr>
          <p:nvPr/>
        </p:nvCxnSpPr>
        <p:spPr>
          <a:xfrm flipH="1">
            <a:off x="9767473" y="2275458"/>
            <a:ext cx="370" cy="3281734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ED13D1-B67F-59E4-2ABE-14D09EFC3382}"/>
              </a:ext>
            </a:extLst>
          </p:cNvPr>
          <p:cNvCxnSpPr>
            <a:cxnSpLocks/>
          </p:cNvCxnSpPr>
          <p:nvPr/>
        </p:nvCxnSpPr>
        <p:spPr>
          <a:xfrm flipH="1">
            <a:off x="10471373" y="2282995"/>
            <a:ext cx="370" cy="3281734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7AB47B-9951-3CB2-985D-B4894E0E67A8}"/>
              </a:ext>
            </a:extLst>
          </p:cNvPr>
          <p:cNvSpPr txBox="1"/>
          <p:nvPr/>
        </p:nvSpPr>
        <p:spPr>
          <a:xfrm>
            <a:off x="9662558" y="1508631"/>
            <a:ext cx="109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1-Greece</a:t>
            </a:r>
          </a:p>
          <a:p>
            <a:r>
              <a:rPr lang="it-IT" sz="9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2-Spain</a:t>
            </a:r>
          </a:p>
        </p:txBody>
      </p:sp>
      <p:pic>
        <p:nvPicPr>
          <p:cNvPr id="40" name="Graphic 39" descr="Bank outline">
            <a:extLst>
              <a:ext uri="{FF2B5EF4-FFF2-40B4-BE49-F238E27FC236}">
                <a16:creationId xmlns:a16="http://schemas.microsoft.com/office/drawing/2014/main" id="{09316306-4171-6C2E-65E8-AE3E9AFF5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9594" y="5958105"/>
            <a:ext cx="479023" cy="47902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7AAC04-0479-0ADC-505C-57FC901A3D72}"/>
              </a:ext>
            </a:extLst>
          </p:cNvPr>
          <p:cNvCxnSpPr>
            <a:cxnSpLocks/>
          </p:cNvCxnSpPr>
          <p:nvPr/>
        </p:nvCxnSpPr>
        <p:spPr>
          <a:xfrm>
            <a:off x="7420156" y="6225726"/>
            <a:ext cx="434746" cy="0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2287EA-3321-1381-D40A-56B14AE63BF5}"/>
              </a:ext>
            </a:extLst>
          </p:cNvPr>
          <p:cNvCxnSpPr>
            <a:cxnSpLocks/>
          </p:cNvCxnSpPr>
          <p:nvPr/>
        </p:nvCxnSpPr>
        <p:spPr>
          <a:xfrm>
            <a:off x="7149105" y="6437128"/>
            <a:ext cx="0" cy="161577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81242B-4011-3443-9FE0-77F0B071428B}"/>
              </a:ext>
            </a:extLst>
          </p:cNvPr>
          <p:cNvCxnSpPr>
            <a:cxnSpLocks/>
          </p:cNvCxnSpPr>
          <p:nvPr/>
        </p:nvCxnSpPr>
        <p:spPr>
          <a:xfrm>
            <a:off x="7420156" y="6386147"/>
            <a:ext cx="300790" cy="123748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925572-4E69-1D87-1B04-70DF5FFF80AF}"/>
              </a:ext>
            </a:extLst>
          </p:cNvPr>
          <p:cNvCxnSpPr>
            <a:cxnSpLocks/>
          </p:cNvCxnSpPr>
          <p:nvPr/>
        </p:nvCxnSpPr>
        <p:spPr>
          <a:xfrm flipV="1">
            <a:off x="7239682" y="5704358"/>
            <a:ext cx="330869" cy="281820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C6DE09-D8C4-4D06-1092-E9EB9820647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6611497" y="6197617"/>
            <a:ext cx="298097" cy="73733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64B094-0D92-8E1F-94FA-956F77A0E6AA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149106" y="5725017"/>
            <a:ext cx="0" cy="233088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66BF82-8471-3CC7-68AA-28BDE049CE94}"/>
              </a:ext>
            </a:extLst>
          </p:cNvPr>
          <p:cNvCxnSpPr>
            <a:cxnSpLocks/>
          </p:cNvCxnSpPr>
          <p:nvPr/>
        </p:nvCxnSpPr>
        <p:spPr>
          <a:xfrm flipV="1">
            <a:off x="7388617" y="5958105"/>
            <a:ext cx="256129" cy="143968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89AA60-CE85-EB38-5FD9-C82D0AC7156F}"/>
              </a:ext>
            </a:extLst>
          </p:cNvPr>
          <p:cNvCxnSpPr>
            <a:cxnSpLocks/>
          </p:cNvCxnSpPr>
          <p:nvPr/>
        </p:nvCxnSpPr>
        <p:spPr>
          <a:xfrm flipH="1" flipV="1">
            <a:off x="6717340" y="5826402"/>
            <a:ext cx="298358" cy="196233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63F449-57B6-644A-22F8-CC2D79840712}"/>
              </a:ext>
            </a:extLst>
          </p:cNvPr>
          <p:cNvCxnSpPr>
            <a:cxnSpLocks/>
          </p:cNvCxnSpPr>
          <p:nvPr/>
        </p:nvCxnSpPr>
        <p:spPr>
          <a:xfrm flipH="1">
            <a:off x="6663000" y="6405639"/>
            <a:ext cx="249432" cy="163192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396B35-521A-2387-99B6-1974E92BF10B}"/>
              </a:ext>
            </a:extLst>
          </p:cNvPr>
          <p:cNvCxnSpPr>
            <a:cxnSpLocks/>
          </p:cNvCxnSpPr>
          <p:nvPr/>
        </p:nvCxnSpPr>
        <p:spPr>
          <a:xfrm>
            <a:off x="7279788" y="6437128"/>
            <a:ext cx="140368" cy="233088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E1A3E3-2CD6-56F9-D0C5-7E7688CC92B7}"/>
              </a:ext>
            </a:extLst>
          </p:cNvPr>
          <p:cNvCxnSpPr>
            <a:cxnSpLocks/>
          </p:cNvCxnSpPr>
          <p:nvPr/>
        </p:nvCxnSpPr>
        <p:spPr>
          <a:xfrm flipH="1" flipV="1">
            <a:off x="6513777" y="5950568"/>
            <a:ext cx="395817" cy="151505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ECFAB4-E756-A8B6-59A3-2AD1FBC633AF}"/>
              </a:ext>
            </a:extLst>
          </p:cNvPr>
          <p:cNvCxnSpPr>
            <a:cxnSpLocks/>
          </p:cNvCxnSpPr>
          <p:nvPr/>
        </p:nvCxnSpPr>
        <p:spPr>
          <a:xfrm flipH="1">
            <a:off x="6954170" y="6445272"/>
            <a:ext cx="106104" cy="284448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207B4D8-FDF9-1D03-9CC8-2B948C09FCA2}"/>
                  </a:ext>
                </a:extLst>
              </p14:cNvPr>
              <p14:cNvContentPartPr/>
              <p14:nvPr/>
            </p14:nvContentPartPr>
            <p14:xfrm>
              <a:off x="3736669" y="306646"/>
              <a:ext cx="18360" cy="7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207B4D8-FDF9-1D03-9CC8-2B948C09FC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30549" y="300526"/>
                <a:ext cx="30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B5464D-1D0A-219A-8A01-C1D620F33266}"/>
                  </a:ext>
                </a:extLst>
              </p14:cNvPr>
              <p14:cNvContentPartPr/>
              <p14:nvPr/>
            </p14:nvContentPartPr>
            <p14:xfrm>
              <a:off x="4665650" y="1461166"/>
              <a:ext cx="45719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B5464D-1D0A-219A-8A01-C1D620F332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88427" y="1455046"/>
                <a:ext cx="1600165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8B3588-83AD-CD2D-6B2B-ABBC74104A5B}"/>
              </a:ext>
            </a:extLst>
          </p:cNvPr>
          <p:cNvCxnSpPr>
            <a:cxnSpLocks/>
          </p:cNvCxnSpPr>
          <p:nvPr/>
        </p:nvCxnSpPr>
        <p:spPr>
          <a:xfrm flipV="1">
            <a:off x="5417189" y="1140789"/>
            <a:ext cx="330869" cy="281820"/>
          </a:xfrm>
          <a:prstGeom prst="straightConnector1">
            <a:avLst/>
          </a:prstGeom>
          <a:ln w="127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478EDF-F042-0528-41B9-CFF53134F700}"/>
              </a:ext>
            </a:extLst>
          </p:cNvPr>
          <p:cNvCxnSpPr>
            <a:cxnSpLocks/>
          </p:cNvCxnSpPr>
          <p:nvPr/>
        </p:nvCxnSpPr>
        <p:spPr>
          <a:xfrm flipH="1" flipV="1">
            <a:off x="5247757" y="1136559"/>
            <a:ext cx="1" cy="233088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2B63E09-BC42-E99D-83CA-2C66E07AB53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7" y="2280203"/>
            <a:ext cx="5407232" cy="3279583"/>
          </a:xfrm>
          <a:prstGeom prst="rect">
            <a:avLst/>
          </a:prstGeom>
          <a:ln w="38100">
            <a:solidFill>
              <a:srgbClr val="051C59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1D09007-7119-B037-E88A-946F081A38CE}"/>
              </a:ext>
            </a:extLst>
          </p:cNvPr>
          <p:cNvSpPr txBox="1"/>
          <p:nvPr/>
        </p:nvSpPr>
        <p:spPr>
          <a:xfrm>
            <a:off x="332645" y="1381410"/>
            <a:ext cx="416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Nodes with high 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 rank 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 the most vulnerable.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A0A7C55-ED58-B9DA-3384-2273E979D4E8}"/>
              </a:ext>
            </a:extLst>
          </p:cNvPr>
          <p:cNvCxnSpPr>
            <a:cxnSpLocks/>
          </p:cNvCxnSpPr>
          <p:nvPr/>
        </p:nvCxnSpPr>
        <p:spPr>
          <a:xfrm flipH="1">
            <a:off x="1683829" y="2252457"/>
            <a:ext cx="369" cy="2881403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246F01-BCAB-D900-97CE-A29364239ADC}"/>
              </a:ext>
            </a:extLst>
          </p:cNvPr>
          <p:cNvCxnSpPr>
            <a:cxnSpLocks/>
          </p:cNvCxnSpPr>
          <p:nvPr/>
        </p:nvCxnSpPr>
        <p:spPr>
          <a:xfrm>
            <a:off x="2346049" y="2246723"/>
            <a:ext cx="0" cy="2887137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031A6AF-DBA7-D973-DEEC-535BFB172D70}"/>
              </a:ext>
            </a:extLst>
          </p:cNvPr>
          <p:cNvCxnSpPr>
            <a:cxnSpLocks/>
          </p:cNvCxnSpPr>
          <p:nvPr/>
        </p:nvCxnSpPr>
        <p:spPr>
          <a:xfrm flipH="1">
            <a:off x="3917665" y="2246723"/>
            <a:ext cx="360" cy="2887137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F229292-B890-53CE-A40A-8F6F263C2ADA}"/>
              </a:ext>
            </a:extLst>
          </p:cNvPr>
          <p:cNvSpPr txBox="1"/>
          <p:nvPr/>
        </p:nvSpPr>
        <p:spPr>
          <a:xfrm>
            <a:off x="927184" y="5912193"/>
            <a:ext cx="727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Lithuania</a:t>
            </a:r>
            <a:endParaRPr lang="en-GB" sz="9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770A66-D6AD-50E9-53E7-EDF535EA942B}"/>
              </a:ext>
            </a:extLst>
          </p:cNvPr>
          <p:cNvSpPr txBox="1"/>
          <p:nvPr/>
        </p:nvSpPr>
        <p:spPr>
          <a:xfrm>
            <a:off x="1665273" y="5912193"/>
            <a:ext cx="832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Czech Rep</a:t>
            </a:r>
            <a:r>
              <a:rPr lang="it-IT" sz="8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GB" sz="8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A70901-985C-D337-C52A-7401A5464614}"/>
              </a:ext>
            </a:extLst>
          </p:cNvPr>
          <p:cNvSpPr txBox="1"/>
          <p:nvPr/>
        </p:nvSpPr>
        <p:spPr>
          <a:xfrm>
            <a:off x="2818374" y="5912193"/>
            <a:ext cx="7019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Bulgaria</a:t>
            </a:r>
            <a:endParaRPr lang="en-GB" sz="9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6" name="Graphic 135" descr="Bank outline">
            <a:extLst>
              <a:ext uri="{FF2B5EF4-FFF2-40B4-BE49-F238E27FC236}">
                <a16:creationId xmlns:a16="http://schemas.microsoft.com/office/drawing/2014/main" id="{8FFAE05B-7634-0609-6A53-B9CCC1824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4397" y="1405352"/>
            <a:ext cx="479026" cy="479023"/>
          </a:xfrm>
          <a:prstGeom prst="rect">
            <a:avLst/>
          </a:prstGeom>
        </p:spPr>
      </p:pic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0257BD2-DCB7-9C63-69E7-AE7517BF4386}"/>
              </a:ext>
            </a:extLst>
          </p:cNvPr>
          <p:cNvCxnSpPr>
            <a:cxnSpLocks/>
          </p:cNvCxnSpPr>
          <p:nvPr/>
        </p:nvCxnSpPr>
        <p:spPr>
          <a:xfrm>
            <a:off x="5534959" y="1672973"/>
            <a:ext cx="328048" cy="0"/>
          </a:xfrm>
          <a:prstGeom prst="straightConnector1">
            <a:avLst/>
          </a:prstGeom>
          <a:ln w="381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C852AAF-A9D2-092D-9D3B-C6D51D5F8B06}"/>
              </a:ext>
            </a:extLst>
          </p:cNvPr>
          <p:cNvCxnSpPr>
            <a:cxnSpLocks/>
          </p:cNvCxnSpPr>
          <p:nvPr/>
        </p:nvCxnSpPr>
        <p:spPr>
          <a:xfrm>
            <a:off x="5263908" y="1884375"/>
            <a:ext cx="0" cy="161577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033CC7C-9715-3B47-BF0B-FD2848FB3D25}"/>
              </a:ext>
            </a:extLst>
          </p:cNvPr>
          <p:cNvCxnSpPr>
            <a:cxnSpLocks/>
          </p:cNvCxnSpPr>
          <p:nvPr/>
        </p:nvCxnSpPr>
        <p:spPr>
          <a:xfrm>
            <a:off x="5534959" y="1833394"/>
            <a:ext cx="300790" cy="123748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F893F9B-CEEB-A283-65F0-399F00E387E7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4726300" y="1644864"/>
            <a:ext cx="298097" cy="73733"/>
          </a:xfrm>
          <a:prstGeom prst="straightConnector1">
            <a:avLst/>
          </a:prstGeom>
          <a:ln w="127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9A1BE7E-49BE-335E-6D7F-798ED015F529}"/>
              </a:ext>
            </a:extLst>
          </p:cNvPr>
          <p:cNvCxnSpPr>
            <a:cxnSpLocks/>
          </p:cNvCxnSpPr>
          <p:nvPr/>
        </p:nvCxnSpPr>
        <p:spPr>
          <a:xfrm flipV="1">
            <a:off x="5503420" y="1405352"/>
            <a:ext cx="256129" cy="143968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AE55988-9BAA-3045-30DC-0D8EA7093B29}"/>
              </a:ext>
            </a:extLst>
          </p:cNvPr>
          <p:cNvCxnSpPr>
            <a:cxnSpLocks/>
          </p:cNvCxnSpPr>
          <p:nvPr/>
        </p:nvCxnSpPr>
        <p:spPr>
          <a:xfrm flipH="1" flipV="1">
            <a:off x="4912316" y="1232554"/>
            <a:ext cx="218185" cy="237328"/>
          </a:xfrm>
          <a:prstGeom prst="straightConnector1">
            <a:avLst/>
          </a:prstGeom>
          <a:ln w="254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EDB307D-B114-AD91-FDD1-61778C50E7BE}"/>
              </a:ext>
            </a:extLst>
          </p:cNvPr>
          <p:cNvCxnSpPr>
            <a:cxnSpLocks/>
          </p:cNvCxnSpPr>
          <p:nvPr/>
        </p:nvCxnSpPr>
        <p:spPr>
          <a:xfrm flipH="1">
            <a:off x="4777803" y="1852886"/>
            <a:ext cx="249432" cy="163192"/>
          </a:xfrm>
          <a:prstGeom prst="straightConnector1">
            <a:avLst/>
          </a:prstGeom>
          <a:ln w="381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5777CDB-1006-640A-49AA-C53C1714ED96}"/>
              </a:ext>
            </a:extLst>
          </p:cNvPr>
          <p:cNvCxnSpPr>
            <a:cxnSpLocks/>
          </p:cNvCxnSpPr>
          <p:nvPr/>
        </p:nvCxnSpPr>
        <p:spPr>
          <a:xfrm>
            <a:off x="5394591" y="1884375"/>
            <a:ext cx="140368" cy="233088"/>
          </a:xfrm>
          <a:prstGeom prst="straightConnector1">
            <a:avLst/>
          </a:prstGeom>
          <a:ln w="127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5CF528C-AA56-CD38-19D4-365E233341DC}"/>
              </a:ext>
            </a:extLst>
          </p:cNvPr>
          <p:cNvCxnSpPr>
            <a:cxnSpLocks/>
          </p:cNvCxnSpPr>
          <p:nvPr/>
        </p:nvCxnSpPr>
        <p:spPr>
          <a:xfrm flipH="1" flipV="1">
            <a:off x="4628580" y="1397815"/>
            <a:ext cx="395817" cy="151505"/>
          </a:xfrm>
          <a:prstGeom prst="straightConnector1">
            <a:avLst/>
          </a:prstGeom>
          <a:ln w="381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2F200B4-708D-9677-A739-2CC772BE196B}"/>
              </a:ext>
            </a:extLst>
          </p:cNvPr>
          <p:cNvCxnSpPr>
            <a:cxnSpLocks/>
          </p:cNvCxnSpPr>
          <p:nvPr/>
        </p:nvCxnSpPr>
        <p:spPr>
          <a:xfrm flipH="1">
            <a:off x="5034568" y="1899816"/>
            <a:ext cx="106104" cy="284448"/>
          </a:xfrm>
          <a:prstGeom prst="straightConnector1">
            <a:avLst/>
          </a:prstGeom>
          <a:ln w="12700">
            <a:solidFill>
              <a:srgbClr val="051C5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ight Brace 155">
            <a:extLst>
              <a:ext uri="{FF2B5EF4-FFF2-40B4-BE49-F238E27FC236}">
                <a16:creationId xmlns:a16="http://schemas.microsoft.com/office/drawing/2014/main" id="{8A28A53A-276E-EAA8-921E-B0576F546BF3}"/>
              </a:ext>
            </a:extLst>
          </p:cNvPr>
          <p:cNvSpPr/>
          <p:nvPr/>
        </p:nvSpPr>
        <p:spPr>
          <a:xfrm rot="5400000">
            <a:off x="1163795" y="5399200"/>
            <a:ext cx="182876" cy="799564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7" name="Right Brace 156">
            <a:extLst>
              <a:ext uri="{FF2B5EF4-FFF2-40B4-BE49-F238E27FC236}">
                <a16:creationId xmlns:a16="http://schemas.microsoft.com/office/drawing/2014/main" id="{477971FB-85F4-6FDB-6C41-A07D715822E1}"/>
              </a:ext>
            </a:extLst>
          </p:cNvPr>
          <p:cNvSpPr/>
          <p:nvPr/>
        </p:nvSpPr>
        <p:spPr>
          <a:xfrm rot="5400000">
            <a:off x="1909093" y="5484091"/>
            <a:ext cx="182877" cy="624672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8" name="Right Brace 157">
            <a:extLst>
              <a:ext uri="{FF2B5EF4-FFF2-40B4-BE49-F238E27FC236}">
                <a16:creationId xmlns:a16="http://schemas.microsoft.com/office/drawing/2014/main" id="{73CDCC91-7855-8538-901D-9CA0EA833398}"/>
              </a:ext>
            </a:extLst>
          </p:cNvPr>
          <p:cNvSpPr/>
          <p:nvPr/>
        </p:nvSpPr>
        <p:spPr>
          <a:xfrm rot="5400000">
            <a:off x="3042601" y="5008435"/>
            <a:ext cx="182877" cy="1575982"/>
          </a:xfrm>
          <a:prstGeom prst="rightBrac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68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Timeline" title="Timeline">
            <a:extLst>
              <a:ext uri="{FF2B5EF4-FFF2-40B4-BE49-F238E27FC236}">
                <a16:creationId xmlns:a16="http://schemas.microsoft.com/office/drawing/2014/main" id="{80E90EA6-F479-4B68-B9E1-1C3BA327F709}"/>
              </a:ext>
            </a:extLst>
          </p:cNvPr>
          <p:cNvGrpSpPr/>
          <p:nvPr/>
        </p:nvGrpSpPr>
        <p:grpSpPr>
          <a:xfrm>
            <a:off x="414945" y="3810189"/>
            <a:ext cx="11214665" cy="165471"/>
            <a:chOff x="418011" y="3346265"/>
            <a:chExt cx="11214665" cy="165471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60CCE5D-ECB2-4A25-ABD8-9C08E3FC417B}"/>
                </a:ext>
              </a:extLst>
            </p:cNvPr>
            <p:cNvCxnSpPr>
              <a:cxnSpLocks/>
            </p:cNvCxnSpPr>
            <p:nvPr/>
          </p:nvCxnSpPr>
          <p:spPr>
            <a:xfrm>
              <a:off x="418011" y="3429000"/>
              <a:ext cx="11214665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1BDAB50-CB43-4CDA-A153-680C3AD2A94E}"/>
                </a:ext>
              </a:extLst>
            </p:cNvPr>
            <p:cNvCxnSpPr>
              <a:cxnSpLocks/>
            </p:cNvCxnSpPr>
            <p:nvPr/>
          </p:nvCxnSpPr>
          <p:spPr>
            <a:xfrm>
              <a:off x="106747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C29E3BD-5A12-4FFD-B1C1-90F4794AE974}"/>
                </a:ext>
              </a:extLst>
            </p:cNvPr>
            <p:cNvCxnSpPr>
              <a:cxnSpLocks/>
            </p:cNvCxnSpPr>
            <p:nvPr/>
          </p:nvCxnSpPr>
          <p:spPr>
            <a:xfrm>
              <a:off x="171486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632B552-5CE0-4F61-8227-D17EF98991EB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6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CA0E0ED-2B0C-4C9D-A1D5-FDBDA765B8F9}"/>
                </a:ext>
              </a:extLst>
            </p:cNvPr>
            <p:cNvCxnSpPr>
              <a:cxnSpLocks/>
            </p:cNvCxnSpPr>
            <p:nvPr/>
          </p:nvCxnSpPr>
          <p:spPr>
            <a:xfrm>
              <a:off x="300965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0E97CC2-3A8F-4FE7-8870-B3E9D1ECACA5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4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FD91290-3B48-4FA9-B818-25FA9E03C8CA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3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567788E-8E0F-4D00-8FF1-4B165095861B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2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CDC95D9-C03C-4F5D-AFB1-D0AE81264BC4}"/>
                </a:ext>
              </a:extLst>
            </p:cNvPr>
            <p:cNvCxnSpPr>
              <a:cxnSpLocks/>
            </p:cNvCxnSpPr>
            <p:nvPr/>
          </p:nvCxnSpPr>
          <p:spPr>
            <a:xfrm>
              <a:off x="559922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BF3CA6B-24E1-4940-AC23-5BCBBDE1ECF2}"/>
                </a:ext>
              </a:extLst>
            </p:cNvPr>
            <p:cNvCxnSpPr>
              <a:cxnSpLocks/>
            </p:cNvCxnSpPr>
            <p:nvPr/>
          </p:nvCxnSpPr>
          <p:spPr>
            <a:xfrm>
              <a:off x="624661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791226E-3A19-4DA3-AB9B-3EA9BD4F99CB}"/>
                </a:ext>
              </a:extLst>
            </p:cNvPr>
            <p:cNvCxnSpPr>
              <a:cxnSpLocks/>
            </p:cNvCxnSpPr>
            <p:nvPr/>
          </p:nvCxnSpPr>
          <p:spPr>
            <a:xfrm>
              <a:off x="689400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ECA7BD4-0732-4C8E-9491-C3022617866F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9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6C6701-F2E7-4932-8C7E-DD6857011DF7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88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9A24C7C-DD75-4CDA-8E9E-432042F4F352}"/>
                </a:ext>
              </a:extLst>
            </p:cNvPr>
            <p:cNvCxnSpPr>
              <a:cxnSpLocks/>
            </p:cNvCxnSpPr>
            <p:nvPr/>
          </p:nvCxnSpPr>
          <p:spPr>
            <a:xfrm>
              <a:off x="8836180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E5916AC-0A29-43A7-B6B0-504998D9755F}"/>
                </a:ext>
              </a:extLst>
            </p:cNvPr>
            <p:cNvCxnSpPr>
              <a:cxnSpLocks/>
            </p:cNvCxnSpPr>
            <p:nvPr/>
          </p:nvCxnSpPr>
          <p:spPr>
            <a:xfrm>
              <a:off x="9483572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CE8999A-CE76-47FC-BF29-60696446007F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964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31041EE-1B35-41D4-8FBE-39465DC15FB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8356" y="334626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Arrow: U-Turn Milestone 1" title="Timeline Arrow">
            <a:extLst>
              <a:ext uri="{FF2B5EF4-FFF2-40B4-BE49-F238E27FC236}">
                <a16:creationId xmlns:a16="http://schemas.microsoft.com/office/drawing/2014/main" id="{36189603-5B44-4AF3-AEC6-6281E5F556A7}"/>
              </a:ext>
            </a:extLst>
          </p:cNvPr>
          <p:cNvSpPr/>
          <p:nvPr/>
        </p:nvSpPr>
        <p:spPr>
          <a:xfrm>
            <a:off x="414945" y="3241957"/>
            <a:ext cx="206801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/>
              </a:solidFill>
            </a:endParaRPr>
          </a:p>
        </p:txBody>
      </p:sp>
      <p:cxnSp>
        <p:nvCxnSpPr>
          <p:cNvPr id="184" name="Connector Milestone 1" title="Connecter Line">
            <a:extLst>
              <a:ext uri="{FF2B5EF4-FFF2-40B4-BE49-F238E27FC236}">
                <a16:creationId xmlns:a16="http://schemas.microsoft.com/office/drawing/2014/main" id="{6540B9DE-D8F6-4EBE-8DC6-8E44C65F1330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H="1" flipV="1">
            <a:off x="1388681" y="2755700"/>
            <a:ext cx="1" cy="377529"/>
          </a:xfrm>
          <a:prstGeom prst="line">
            <a:avLst/>
          </a:prstGeom>
          <a:ln w="25400">
            <a:solidFill>
              <a:srgbClr val="00206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Arrow: U-Turn Milestone 2" title="Timeline Arrow">
            <a:extLst>
              <a:ext uri="{FF2B5EF4-FFF2-40B4-BE49-F238E27FC236}">
                <a16:creationId xmlns:a16="http://schemas.microsoft.com/office/drawing/2014/main" id="{9D37DFEE-3A11-4C0D-A12A-80512F7F58E6}"/>
              </a:ext>
            </a:extLst>
          </p:cNvPr>
          <p:cNvSpPr/>
          <p:nvPr/>
        </p:nvSpPr>
        <p:spPr>
          <a:xfrm flipV="1">
            <a:off x="2239462" y="3892923"/>
            <a:ext cx="1536515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92" name="Arrow: U-Turn Milestone 3" title="Timeline Arrow">
            <a:extLst>
              <a:ext uri="{FF2B5EF4-FFF2-40B4-BE49-F238E27FC236}">
                <a16:creationId xmlns:a16="http://schemas.microsoft.com/office/drawing/2014/main" id="{1933FDD6-F066-4538-99D7-94C1D06624C3}"/>
              </a:ext>
            </a:extLst>
          </p:cNvPr>
          <p:cNvSpPr/>
          <p:nvPr/>
        </p:nvSpPr>
        <p:spPr>
          <a:xfrm>
            <a:off x="3530060" y="2657852"/>
            <a:ext cx="893303" cy="123507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97" name="Arrow: U-Turn Milestone 4" title="Timeline Arrow">
            <a:extLst>
              <a:ext uri="{FF2B5EF4-FFF2-40B4-BE49-F238E27FC236}">
                <a16:creationId xmlns:a16="http://schemas.microsoft.com/office/drawing/2014/main" id="{E23F67B2-BA7A-475B-82FA-2AC38000CCA7}"/>
              </a:ext>
            </a:extLst>
          </p:cNvPr>
          <p:cNvSpPr/>
          <p:nvPr/>
        </p:nvSpPr>
        <p:spPr>
          <a:xfrm flipV="1">
            <a:off x="4180976" y="3892920"/>
            <a:ext cx="893303" cy="123507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rgbClr val="617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02" name="Arrow: U-Turn Milestone 5" title="Timeline Arrow">
            <a:extLst>
              <a:ext uri="{FF2B5EF4-FFF2-40B4-BE49-F238E27FC236}">
                <a16:creationId xmlns:a16="http://schemas.microsoft.com/office/drawing/2014/main" id="{60B2DC70-87DD-44B4-9974-2E0B2117DE08}"/>
              </a:ext>
            </a:extLst>
          </p:cNvPr>
          <p:cNvSpPr/>
          <p:nvPr/>
        </p:nvSpPr>
        <p:spPr>
          <a:xfrm>
            <a:off x="4823078" y="3241957"/>
            <a:ext cx="2841482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617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08" name="Arrow: U-Turn Milestone 6a" title="Timeline Arrow">
            <a:extLst>
              <a:ext uri="{FF2B5EF4-FFF2-40B4-BE49-F238E27FC236}">
                <a16:creationId xmlns:a16="http://schemas.microsoft.com/office/drawing/2014/main" id="{F0525C47-CDE0-4E1B-AEF8-B7FC39073B28}"/>
              </a:ext>
            </a:extLst>
          </p:cNvPr>
          <p:cNvSpPr/>
          <p:nvPr/>
        </p:nvSpPr>
        <p:spPr>
          <a:xfrm flipV="1">
            <a:off x="7417465" y="3892922"/>
            <a:ext cx="89330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A0B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20" name="Arrow: U-Turn Milestone 6b" title="Timeline Arrow">
            <a:extLst>
              <a:ext uri="{FF2B5EF4-FFF2-40B4-BE49-F238E27FC236}">
                <a16:creationId xmlns:a16="http://schemas.microsoft.com/office/drawing/2014/main" id="{8FAD98CD-7A29-4212-8CE4-048668E399DA}"/>
              </a:ext>
            </a:extLst>
          </p:cNvPr>
          <p:cNvSpPr/>
          <p:nvPr/>
        </p:nvSpPr>
        <p:spPr>
          <a:xfrm>
            <a:off x="8064275" y="3241957"/>
            <a:ext cx="893882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A0B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09" name="Arrow: U-Turn Milestone 6c" title="Timeline Arrow">
            <a:extLst>
              <a:ext uri="{FF2B5EF4-FFF2-40B4-BE49-F238E27FC236}">
                <a16:creationId xmlns:a16="http://schemas.microsoft.com/office/drawing/2014/main" id="{09BAEF3B-CE9C-4190-80A9-27539CEE3033}"/>
              </a:ext>
            </a:extLst>
          </p:cNvPr>
          <p:cNvSpPr/>
          <p:nvPr/>
        </p:nvSpPr>
        <p:spPr>
          <a:xfrm flipV="1">
            <a:off x="8712244" y="3892922"/>
            <a:ext cx="893304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A0B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0" name="Arrow: U-Turn Milestone 7" title="Timeline Arrow">
            <a:extLst>
              <a:ext uri="{FF2B5EF4-FFF2-40B4-BE49-F238E27FC236}">
                <a16:creationId xmlns:a16="http://schemas.microsoft.com/office/drawing/2014/main" id="{058AE435-1F45-4B7B-8E34-B4AABA51CC48}"/>
              </a:ext>
            </a:extLst>
          </p:cNvPr>
          <p:cNvSpPr/>
          <p:nvPr/>
        </p:nvSpPr>
        <p:spPr>
          <a:xfrm>
            <a:off x="9367298" y="3241957"/>
            <a:ext cx="2055383" cy="650967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D4AAB1D2-8A98-7CAD-3263-D0F441112E3F}"/>
              </a:ext>
            </a:extLst>
          </p:cNvPr>
          <p:cNvSpPr>
            <a:spLocks/>
          </p:cNvSpPr>
          <p:nvPr/>
        </p:nvSpPr>
        <p:spPr>
          <a:xfrm>
            <a:off x="0" y="2294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6726D435-5679-5774-263F-977FFE97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13" name="CasellaDiTesto 3">
            <a:extLst>
              <a:ext uri="{FF2B5EF4-FFF2-40B4-BE49-F238E27FC236}">
                <a16:creationId xmlns:a16="http://schemas.microsoft.com/office/drawing/2014/main" id="{A534892A-E4C0-8046-7D7C-DEC40E01ECEC}"/>
              </a:ext>
            </a:extLst>
          </p:cNvPr>
          <p:cNvSpPr txBox="1"/>
          <p:nvPr/>
        </p:nvSpPr>
        <p:spPr>
          <a:xfrm>
            <a:off x="105273" y="248289"/>
            <a:ext cx="4317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Recap</a:t>
            </a:r>
          </a:p>
        </p:txBody>
      </p:sp>
      <p:sp>
        <p:nvSpPr>
          <p:cNvPr id="3" name="Connettore 14">
            <a:extLst>
              <a:ext uri="{FF2B5EF4-FFF2-40B4-BE49-F238E27FC236}">
                <a16:creationId xmlns:a16="http://schemas.microsoft.com/office/drawing/2014/main" id="{BD3C16CD-14BE-8065-57D0-F232C3B2EE16}"/>
              </a:ext>
            </a:extLst>
          </p:cNvPr>
          <p:cNvSpPr/>
          <p:nvPr/>
        </p:nvSpPr>
        <p:spPr>
          <a:xfrm>
            <a:off x="1147019" y="3133229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Graphic 4" descr="Euro with solid fill">
            <a:extLst>
              <a:ext uri="{FF2B5EF4-FFF2-40B4-BE49-F238E27FC236}">
                <a16:creationId xmlns:a16="http://schemas.microsoft.com/office/drawing/2014/main" id="{2903A034-01FD-674B-A372-333D709BC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9013" y="3215426"/>
            <a:ext cx="299337" cy="299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FF34D5-ADAF-755C-C7F5-2993A2C7C5D4}"/>
              </a:ext>
            </a:extLst>
          </p:cNvPr>
          <p:cNvSpPr txBox="1"/>
          <p:nvPr/>
        </p:nvSpPr>
        <p:spPr>
          <a:xfrm>
            <a:off x="758419" y="2109369"/>
            <a:ext cx="126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Public Debt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Connettore 14">
            <a:extLst>
              <a:ext uri="{FF2B5EF4-FFF2-40B4-BE49-F238E27FC236}">
                <a16:creationId xmlns:a16="http://schemas.microsoft.com/office/drawing/2014/main" id="{FE57E17E-6669-9546-04C8-FBF22D373447}"/>
              </a:ext>
            </a:extLst>
          </p:cNvPr>
          <p:cNvSpPr/>
          <p:nvPr/>
        </p:nvSpPr>
        <p:spPr>
          <a:xfrm>
            <a:off x="2767720" y="4213644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4" name="Graphic 23" descr="Upward trend with solid fill">
            <a:extLst>
              <a:ext uri="{FF2B5EF4-FFF2-40B4-BE49-F238E27FC236}">
                <a16:creationId xmlns:a16="http://schemas.microsoft.com/office/drawing/2014/main" id="{560BB2F6-709E-9648-5866-14CBBF583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9464" y="4271623"/>
            <a:ext cx="355002" cy="355002"/>
          </a:xfrm>
          <a:prstGeom prst="rect">
            <a:avLst/>
          </a:prstGeom>
        </p:spPr>
      </p:pic>
      <p:cxnSp>
        <p:nvCxnSpPr>
          <p:cNvPr id="25" name="Connector Milestone 1" title="Connecter Line">
            <a:extLst>
              <a:ext uri="{FF2B5EF4-FFF2-40B4-BE49-F238E27FC236}">
                <a16:creationId xmlns:a16="http://schemas.microsoft.com/office/drawing/2014/main" id="{E018AE19-46D8-7607-DC12-B0B5991880F6}"/>
              </a:ext>
            </a:extLst>
          </p:cNvPr>
          <p:cNvCxnSpPr>
            <a:cxnSpLocks/>
            <a:stCxn id="20" idx="4"/>
            <a:endCxn id="29" idx="0"/>
          </p:cNvCxnSpPr>
          <p:nvPr/>
        </p:nvCxnSpPr>
        <p:spPr>
          <a:xfrm flipH="1">
            <a:off x="3008886" y="4677376"/>
            <a:ext cx="497" cy="340290"/>
          </a:xfrm>
          <a:prstGeom prst="line">
            <a:avLst/>
          </a:prstGeom>
          <a:ln w="25400">
            <a:solidFill>
              <a:srgbClr val="00206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41CEFC-920A-D041-15F9-55F391F97A78}"/>
              </a:ext>
            </a:extLst>
          </p:cNvPr>
          <p:cNvSpPr txBox="1"/>
          <p:nvPr/>
        </p:nvSpPr>
        <p:spPr>
          <a:xfrm>
            <a:off x="1894538" y="5017666"/>
            <a:ext cx="22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Economic</a:t>
            </a:r>
          </a:p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Growth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Connettore 14">
            <a:extLst>
              <a:ext uri="{FF2B5EF4-FFF2-40B4-BE49-F238E27FC236}">
                <a16:creationId xmlns:a16="http://schemas.microsoft.com/office/drawing/2014/main" id="{A6917B59-BCEC-7B72-6191-B902D6BC1CB6}"/>
              </a:ext>
            </a:extLst>
          </p:cNvPr>
          <p:cNvSpPr/>
          <p:nvPr/>
        </p:nvSpPr>
        <p:spPr>
          <a:xfrm>
            <a:off x="3735048" y="2581799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6" name="Graphic 35" descr="Shield with solid fill">
            <a:extLst>
              <a:ext uri="{FF2B5EF4-FFF2-40B4-BE49-F238E27FC236}">
                <a16:creationId xmlns:a16="http://schemas.microsoft.com/office/drawing/2014/main" id="{33D315FD-79A8-815E-81C2-14E7C5E87E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1884" y="2658838"/>
            <a:ext cx="309654" cy="309654"/>
          </a:xfrm>
          <a:prstGeom prst="rect">
            <a:avLst/>
          </a:prstGeom>
        </p:spPr>
      </p:pic>
      <p:cxnSp>
        <p:nvCxnSpPr>
          <p:cNvPr id="37" name="Connector Milestone 1" title="Connecter Line">
            <a:extLst>
              <a:ext uri="{FF2B5EF4-FFF2-40B4-BE49-F238E27FC236}">
                <a16:creationId xmlns:a16="http://schemas.microsoft.com/office/drawing/2014/main" id="{8784B02A-91E1-F711-4043-D363C1A83F15}"/>
              </a:ext>
            </a:extLst>
          </p:cNvPr>
          <p:cNvCxnSpPr>
            <a:cxnSpLocks/>
            <a:stCxn id="32" idx="0"/>
            <a:endCxn id="61" idx="2"/>
          </p:cNvCxnSpPr>
          <p:nvPr/>
        </p:nvCxnSpPr>
        <p:spPr>
          <a:xfrm flipV="1">
            <a:off x="3976711" y="2263826"/>
            <a:ext cx="1934" cy="317973"/>
          </a:xfrm>
          <a:prstGeom prst="line">
            <a:avLst/>
          </a:prstGeom>
          <a:ln w="25400">
            <a:solidFill>
              <a:srgbClr val="00206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EDEAE3-2076-E0E4-6D14-4665B0B5C8AD}"/>
              </a:ext>
            </a:extLst>
          </p:cNvPr>
          <p:cNvSpPr txBox="1"/>
          <p:nvPr/>
        </p:nvSpPr>
        <p:spPr>
          <a:xfrm>
            <a:off x="5440619" y="2397133"/>
            <a:ext cx="16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CDS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Connettore 14">
            <a:extLst>
              <a:ext uri="{FF2B5EF4-FFF2-40B4-BE49-F238E27FC236}">
                <a16:creationId xmlns:a16="http://schemas.microsoft.com/office/drawing/2014/main" id="{2642324D-58D1-4273-330B-5BCDA5F66C59}"/>
              </a:ext>
            </a:extLst>
          </p:cNvPr>
          <p:cNvSpPr/>
          <p:nvPr/>
        </p:nvSpPr>
        <p:spPr>
          <a:xfrm>
            <a:off x="4385964" y="4757874"/>
            <a:ext cx="483326" cy="463732"/>
          </a:xfrm>
          <a:prstGeom prst="flowChartConnector">
            <a:avLst/>
          </a:prstGeom>
          <a:solidFill>
            <a:srgbClr val="6177A6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4" name="Graphic 43" descr="Network outline">
            <a:extLst>
              <a:ext uri="{FF2B5EF4-FFF2-40B4-BE49-F238E27FC236}">
                <a16:creationId xmlns:a16="http://schemas.microsoft.com/office/drawing/2014/main" id="{89EC1B78-58E3-9097-7824-C2BD00D7A8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0805" y="4777770"/>
            <a:ext cx="392273" cy="392273"/>
          </a:xfrm>
          <a:prstGeom prst="rect">
            <a:avLst/>
          </a:prstGeom>
        </p:spPr>
      </p:pic>
      <p:cxnSp>
        <p:nvCxnSpPr>
          <p:cNvPr id="45" name="Connector Milestone 1" title="Connecter Line">
            <a:extLst>
              <a:ext uri="{FF2B5EF4-FFF2-40B4-BE49-F238E27FC236}">
                <a16:creationId xmlns:a16="http://schemas.microsoft.com/office/drawing/2014/main" id="{913D550A-B643-FBFC-67EE-1025FCBCD4CA}"/>
              </a:ext>
            </a:extLst>
          </p:cNvPr>
          <p:cNvCxnSpPr>
            <a:cxnSpLocks/>
            <a:stCxn id="40" idx="4"/>
            <a:endCxn id="47" idx="0"/>
          </p:cNvCxnSpPr>
          <p:nvPr/>
        </p:nvCxnSpPr>
        <p:spPr>
          <a:xfrm>
            <a:off x="4627627" y="5221606"/>
            <a:ext cx="0" cy="570117"/>
          </a:xfrm>
          <a:prstGeom prst="line">
            <a:avLst/>
          </a:prstGeom>
          <a:ln w="25400">
            <a:solidFill>
              <a:srgbClr val="6177A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DCE6558-3E2A-5672-4884-6EA3482A6978}"/>
              </a:ext>
            </a:extLst>
          </p:cNvPr>
          <p:cNvSpPr txBox="1"/>
          <p:nvPr/>
        </p:nvSpPr>
        <p:spPr>
          <a:xfrm>
            <a:off x="3339879" y="5791723"/>
            <a:ext cx="257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Interconnectedness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4" name="Connettore 14">
            <a:extLst>
              <a:ext uri="{FF2B5EF4-FFF2-40B4-BE49-F238E27FC236}">
                <a16:creationId xmlns:a16="http://schemas.microsoft.com/office/drawing/2014/main" id="{66FB2CB8-81FB-3FE3-D955-6FC87EA05514}"/>
              </a:ext>
            </a:extLst>
          </p:cNvPr>
          <p:cNvSpPr/>
          <p:nvPr/>
        </p:nvSpPr>
        <p:spPr>
          <a:xfrm>
            <a:off x="6002156" y="3133229"/>
            <a:ext cx="483326" cy="463732"/>
          </a:xfrm>
          <a:prstGeom prst="flowChartConnector">
            <a:avLst/>
          </a:prstGeom>
          <a:solidFill>
            <a:srgbClr val="6177A6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6" name="Graphic 55" descr="Database with solid fill">
            <a:extLst>
              <a:ext uri="{FF2B5EF4-FFF2-40B4-BE49-F238E27FC236}">
                <a16:creationId xmlns:a16="http://schemas.microsoft.com/office/drawing/2014/main" id="{43E58A58-309E-B344-3BED-58EBD68550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58667" y="3180215"/>
            <a:ext cx="369757" cy="369757"/>
          </a:xfrm>
          <a:prstGeom prst="rect">
            <a:avLst/>
          </a:prstGeom>
        </p:spPr>
      </p:pic>
      <p:cxnSp>
        <p:nvCxnSpPr>
          <p:cNvPr id="57" name="Connector Milestone 1" title="Connecter Line">
            <a:extLst>
              <a:ext uri="{FF2B5EF4-FFF2-40B4-BE49-F238E27FC236}">
                <a16:creationId xmlns:a16="http://schemas.microsoft.com/office/drawing/2014/main" id="{F3520605-B9B9-11FD-8EF2-C7B92452F020}"/>
              </a:ext>
            </a:extLst>
          </p:cNvPr>
          <p:cNvCxnSpPr>
            <a:cxnSpLocks/>
            <a:stCxn id="54" idx="0"/>
            <a:endCxn id="39" idx="2"/>
          </p:cNvCxnSpPr>
          <p:nvPr/>
        </p:nvCxnSpPr>
        <p:spPr>
          <a:xfrm flipH="1" flipV="1">
            <a:off x="6241611" y="2766465"/>
            <a:ext cx="2208" cy="366764"/>
          </a:xfrm>
          <a:prstGeom prst="line">
            <a:avLst/>
          </a:prstGeom>
          <a:ln w="25400">
            <a:solidFill>
              <a:srgbClr val="6177A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55875F6-BFDE-B9E7-4119-645558BC6707}"/>
              </a:ext>
            </a:extLst>
          </p:cNvPr>
          <p:cNvSpPr txBox="1"/>
          <p:nvPr/>
        </p:nvSpPr>
        <p:spPr>
          <a:xfrm>
            <a:off x="3177653" y="1617495"/>
            <a:ext cx="160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for Action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8" name="Connettore 14">
            <a:extLst>
              <a:ext uri="{FF2B5EF4-FFF2-40B4-BE49-F238E27FC236}">
                <a16:creationId xmlns:a16="http://schemas.microsoft.com/office/drawing/2014/main" id="{A7622391-4EC4-2DF6-A8F9-BEFB19927748}"/>
              </a:ext>
            </a:extLst>
          </p:cNvPr>
          <p:cNvSpPr/>
          <p:nvPr/>
        </p:nvSpPr>
        <p:spPr>
          <a:xfrm>
            <a:off x="7622454" y="4209657"/>
            <a:ext cx="483326" cy="463732"/>
          </a:xfrm>
          <a:prstGeom prst="flowChartConnector">
            <a:avLst/>
          </a:prstGeom>
          <a:solidFill>
            <a:srgbClr val="A0B5DB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6" name="Graphic 135" descr="Single gear with solid fill">
            <a:extLst>
              <a:ext uri="{FF2B5EF4-FFF2-40B4-BE49-F238E27FC236}">
                <a16:creationId xmlns:a16="http://schemas.microsoft.com/office/drawing/2014/main" id="{3B7DF725-0B6F-0A08-19BB-34940C3A56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1457" y="4236798"/>
            <a:ext cx="425319" cy="425319"/>
          </a:xfrm>
          <a:prstGeom prst="rect">
            <a:avLst/>
          </a:prstGeom>
        </p:spPr>
      </p:pic>
      <p:sp>
        <p:nvSpPr>
          <p:cNvPr id="138" name="Connettore 14">
            <a:extLst>
              <a:ext uri="{FF2B5EF4-FFF2-40B4-BE49-F238E27FC236}">
                <a16:creationId xmlns:a16="http://schemas.microsoft.com/office/drawing/2014/main" id="{A94608AD-37A7-5A62-6790-4FBFF34B5455}"/>
              </a:ext>
            </a:extLst>
          </p:cNvPr>
          <p:cNvSpPr/>
          <p:nvPr/>
        </p:nvSpPr>
        <p:spPr>
          <a:xfrm>
            <a:off x="8268990" y="3138118"/>
            <a:ext cx="483326" cy="463732"/>
          </a:xfrm>
          <a:prstGeom prst="flowChartConnector">
            <a:avLst/>
          </a:prstGeom>
          <a:solidFill>
            <a:srgbClr val="A0B5DB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9" name="Connettore 14">
            <a:extLst>
              <a:ext uri="{FF2B5EF4-FFF2-40B4-BE49-F238E27FC236}">
                <a16:creationId xmlns:a16="http://schemas.microsoft.com/office/drawing/2014/main" id="{BA283941-276A-6D28-804F-10920719E286}"/>
              </a:ext>
            </a:extLst>
          </p:cNvPr>
          <p:cNvSpPr/>
          <p:nvPr/>
        </p:nvSpPr>
        <p:spPr>
          <a:xfrm>
            <a:off x="8917233" y="4218405"/>
            <a:ext cx="483326" cy="463732"/>
          </a:xfrm>
          <a:prstGeom prst="flowChartConnector">
            <a:avLst/>
          </a:prstGeom>
          <a:solidFill>
            <a:srgbClr val="A0B5DB"/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1" name="Graphic 140" descr="Normal Distribution with solid fill">
            <a:extLst>
              <a:ext uri="{FF2B5EF4-FFF2-40B4-BE49-F238E27FC236}">
                <a16:creationId xmlns:a16="http://schemas.microsoft.com/office/drawing/2014/main" id="{46D047D2-B4D4-57AB-D6DE-3C4976D7E5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10879" y="3174825"/>
            <a:ext cx="401365" cy="401365"/>
          </a:xfrm>
          <a:prstGeom prst="rect">
            <a:avLst/>
          </a:prstGeom>
        </p:spPr>
      </p:pic>
      <p:cxnSp>
        <p:nvCxnSpPr>
          <p:cNvPr id="142" name="Connector Milestone 1" title="Connecter Line">
            <a:extLst>
              <a:ext uri="{FF2B5EF4-FFF2-40B4-BE49-F238E27FC236}">
                <a16:creationId xmlns:a16="http://schemas.microsoft.com/office/drawing/2014/main" id="{719CFD47-9CAE-F90C-7106-34CC42BB824B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flipH="1" flipV="1">
            <a:off x="8508719" y="2457835"/>
            <a:ext cx="1934" cy="680283"/>
          </a:xfrm>
          <a:prstGeom prst="line">
            <a:avLst/>
          </a:prstGeom>
          <a:ln w="25400">
            <a:solidFill>
              <a:srgbClr val="A0B5D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 Milestone 1" title="Connecter Line">
            <a:extLst>
              <a:ext uri="{FF2B5EF4-FFF2-40B4-BE49-F238E27FC236}">
                <a16:creationId xmlns:a16="http://schemas.microsoft.com/office/drawing/2014/main" id="{FFC6B17C-3ED7-A925-5973-E3538CC78F2A}"/>
              </a:ext>
            </a:extLst>
          </p:cNvPr>
          <p:cNvCxnSpPr>
            <a:cxnSpLocks/>
            <a:stCxn id="128" idx="4"/>
            <a:endCxn id="151" idx="0"/>
          </p:cNvCxnSpPr>
          <p:nvPr/>
        </p:nvCxnSpPr>
        <p:spPr>
          <a:xfrm flipH="1">
            <a:off x="7864116" y="4673389"/>
            <a:ext cx="1" cy="288937"/>
          </a:xfrm>
          <a:prstGeom prst="line">
            <a:avLst/>
          </a:prstGeom>
          <a:ln w="25400">
            <a:solidFill>
              <a:srgbClr val="A0B5D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2C113C9D-8571-BB34-A7C1-5904AD10B2FC}"/>
              </a:ext>
            </a:extLst>
          </p:cNvPr>
          <p:cNvSpPr txBox="1"/>
          <p:nvPr/>
        </p:nvSpPr>
        <p:spPr>
          <a:xfrm>
            <a:off x="7750390" y="2088503"/>
            <a:ext cx="151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Bayesian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E2B13C-C2B4-BBF9-B047-54ABF6F28F41}"/>
              </a:ext>
            </a:extLst>
          </p:cNvPr>
          <p:cNvSpPr txBox="1"/>
          <p:nvPr/>
        </p:nvSpPr>
        <p:spPr>
          <a:xfrm>
            <a:off x="7105787" y="4962326"/>
            <a:ext cx="151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5" name="Double Bracket 154">
            <a:extLst>
              <a:ext uri="{FF2B5EF4-FFF2-40B4-BE49-F238E27FC236}">
                <a16:creationId xmlns:a16="http://schemas.microsoft.com/office/drawing/2014/main" id="{D6C723AF-43DD-FA80-9639-3E625943A0D7}"/>
              </a:ext>
            </a:extLst>
          </p:cNvPr>
          <p:cNvSpPr/>
          <p:nvPr/>
        </p:nvSpPr>
        <p:spPr>
          <a:xfrm>
            <a:off x="9029837" y="4331360"/>
            <a:ext cx="258117" cy="247263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DEE2B8D-6428-691E-BF84-C7152204CED7}"/>
              </a:ext>
            </a:extLst>
          </p:cNvPr>
          <p:cNvSpPr txBox="1"/>
          <p:nvPr/>
        </p:nvSpPr>
        <p:spPr>
          <a:xfrm>
            <a:off x="8976238" y="4310624"/>
            <a:ext cx="36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0 1 0 0</a:t>
            </a:r>
          </a:p>
          <a:p>
            <a:r>
              <a:rPr lang="it-IT" sz="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1 0 1 0</a:t>
            </a:r>
          </a:p>
          <a:p>
            <a:r>
              <a:rPr lang="it-IT" sz="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0 0 0 0</a:t>
            </a:r>
            <a:endParaRPr lang="en-GB" sz="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68" name="Connector Milestone 1" title="Connecter Line">
            <a:extLst>
              <a:ext uri="{FF2B5EF4-FFF2-40B4-BE49-F238E27FC236}">
                <a16:creationId xmlns:a16="http://schemas.microsoft.com/office/drawing/2014/main" id="{138EC734-4648-B065-52C4-49F41E3C3C64}"/>
              </a:ext>
            </a:extLst>
          </p:cNvPr>
          <p:cNvCxnSpPr>
            <a:cxnSpLocks/>
            <a:stCxn id="139" idx="4"/>
            <a:endCxn id="172" idx="0"/>
          </p:cNvCxnSpPr>
          <p:nvPr/>
        </p:nvCxnSpPr>
        <p:spPr>
          <a:xfrm flipH="1">
            <a:off x="9158895" y="4682137"/>
            <a:ext cx="1" cy="713313"/>
          </a:xfrm>
          <a:prstGeom prst="line">
            <a:avLst/>
          </a:prstGeom>
          <a:ln w="25400">
            <a:solidFill>
              <a:srgbClr val="A0B5D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C0FD686-7D2C-A70C-244B-EA85E0F60DC7}"/>
              </a:ext>
            </a:extLst>
          </p:cNvPr>
          <p:cNvSpPr txBox="1"/>
          <p:nvPr/>
        </p:nvSpPr>
        <p:spPr>
          <a:xfrm>
            <a:off x="8688402" y="5395450"/>
            <a:ext cx="94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SAVS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0" name="Connettore 14">
            <a:extLst>
              <a:ext uri="{FF2B5EF4-FFF2-40B4-BE49-F238E27FC236}">
                <a16:creationId xmlns:a16="http://schemas.microsoft.com/office/drawing/2014/main" id="{D3320A81-1F1F-1649-BC11-D78F229DB9F5}"/>
              </a:ext>
            </a:extLst>
          </p:cNvPr>
          <p:cNvSpPr/>
          <p:nvPr/>
        </p:nvSpPr>
        <p:spPr>
          <a:xfrm>
            <a:off x="10153326" y="3133227"/>
            <a:ext cx="483326" cy="463732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1" name="Connector Milestone 1" title="Connecter Line">
            <a:extLst>
              <a:ext uri="{FF2B5EF4-FFF2-40B4-BE49-F238E27FC236}">
                <a16:creationId xmlns:a16="http://schemas.microsoft.com/office/drawing/2014/main" id="{EF668885-3023-EB8A-B488-37E61D37AB03}"/>
              </a:ext>
            </a:extLst>
          </p:cNvPr>
          <p:cNvCxnSpPr>
            <a:cxnSpLocks/>
            <a:stCxn id="180" idx="0"/>
            <a:endCxn id="186" idx="2"/>
          </p:cNvCxnSpPr>
          <p:nvPr/>
        </p:nvCxnSpPr>
        <p:spPr>
          <a:xfrm flipH="1" flipV="1">
            <a:off x="10394988" y="2779823"/>
            <a:ext cx="1" cy="353404"/>
          </a:xfrm>
          <a:prstGeom prst="line">
            <a:avLst/>
          </a:prstGeom>
          <a:ln w="25400">
            <a:solidFill>
              <a:srgbClr val="DEEBF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26CC711-360A-0716-089A-871A281BF476}"/>
              </a:ext>
            </a:extLst>
          </p:cNvPr>
          <p:cNvSpPr txBox="1"/>
          <p:nvPr/>
        </p:nvSpPr>
        <p:spPr>
          <a:xfrm>
            <a:off x="9740770" y="2410491"/>
            <a:ext cx="130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Networks</a:t>
            </a:r>
            <a:endParaRPr lang="en-GB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5" name="Graphic 194" descr="Connections with solid fill">
            <a:extLst>
              <a:ext uri="{FF2B5EF4-FFF2-40B4-BE49-F238E27FC236}">
                <a16:creationId xmlns:a16="http://schemas.microsoft.com/office/drawing/2014/main" id="{B6946451-1313-9900-4EEF-8288700C80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13369" y="3195842"/>
            <a:ext cx="363238" cy="363238"/>
          </a:xfrm>
          <a:prstGeom prst="rect">
            <a:avLst/>
          </a:prstGeom>
        </p:spPr>
      </p:pic>
      <p:pic>
        <p:nvPicPr>
          <p:cNvPr id="218" name="Graphic 217" descr="Race Flag with solid fill">
            <a:extLst>
              <a:ext uri="{FF2B5EF4-FFF2-40B4-BE49-F238E27FC236}">
                <a16:creationId xmlns:a16="http://schemas.microsoft.com/office/drawing/2014/main" id="{00250E95-ACE3-6313-A963-1AA5C83883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97420" y="3296959"/>
            <a:ext cx="1034401" cy="10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8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BAAAFF3C-81F5-0898-FE3C-92E42CD9785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5E5C70CF-2D5C-EA87-177A-D4DCFF493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01F8F475-31BC-82CF-C205-D1C3769733AB}"/>
              </a:ext>
            </a:extLst>
          </p:cNvPr>
          <p:cNvSpPr txBox="1"/>
          <p:nvPr/>
        </p:nvSpPr>
        <p:spPr>
          <a:xfrm>
            <a:off x="105273" y="248289"/>
            <a:ext cx="42155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Appendix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Full Period</a:t>
            </a:r>
          </a:p>
        </p:txBody>
      </p:sp>
      <p:pic>
        <p:nvPicPr>
          <p:cNvPr id="11" name="Picture 10" descr="A diagram of a company&#10;&#10;Description automatically generated">
            <a:extLst>
              <a:ext uri="{FF2B5EF4-FFF2-40B4-BE49-F238E27FC236}">
                <a16:creationId xmlns:a16="http://schemas.microsoft.com/office/drawing/2014/main" id="{649932FE-2015-0164-CED4-D81E5BDC3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41" y="1174376"/>
            <a:ext cx="5500884" cy="5500884"/>
          </a:xfrm>
          <a:prstGeom prst="rect">
            <a:avLst/>
          </a:prstGeom>
        </p:spPr>
      </p:pic>
      <p:pic>
        <p:nvPicPr>
          <p:cNvPr id="13" name="Picture 12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5D6D92C8-CF5D-2316-A18D-F8BB77A3A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" y="1108827"/>
            <a:ext cx="5654749" cy="565474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D6A25215-F73E-5CC2-2787-8DBDC9C92B49}"/>
              </a:ext>
            </a:extLst>
          </p:cNvPr>
          <p:cNvSpPr/>
          <p:nvPr/>
        </p:nvSpPr>
        <p:spPr>
          <a:xfrm>
            <a:off x="233310" y="1368981"/>
            <a:ext cx="5418742" cy="5151089"/>
          </a:xfrm>
          <a:prstGeom prst="ellipse">
            <a:avLst/>
          </a:prstGeom>
          <a:noFill/>
          <a:ln w="38100">
            <a:solidFill>
              <a:srgbClr val="051C5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877233-7A1F-CA6B-250F-1F478318B2BE}"/>
              </a:ext>
            </a:extLst>
          </p:cNvPr>
          <p:cNvSpPr/>
          <p:nvPr/>
        </p:nvSpPr>
        <p:spPr>
          <a:xfrm>
            <a:off x="6539948" y="1360656"/>
            <a:ext cx="5418742" cy="5151089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8" name="Graphic 47" descr="Flip calendar outline">
            <a:extLst>
              <a:ext uri="{FF2B5EF4-FFF2-40B4-BE49-F238E27FC236}">
                <a16:creationId xmlns:a16="http://schemas.microsoft.com/office/drawing/2014/main" id="{1965B349-896E-2298-936B-8587D7163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4737" y="880707"/>
            <a:ext cx="1882526" cy="188252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2EDA856-0ED9-1C49-D58D-D2F67E205B43}"/>
              </a:ext>
            </a:extLst>
          </p:cNvPr>
          <p:cNvSpPr txBox="1"/>
          <p:nvPr/>
        </p:nvSpPr>
        <p:spPr>
          <a:xfrm>
            <a:off x="5443330" y="1632907"/>
            <a:ext cx="1305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01/01/2016</a:t>
            </a:r>
          </a:p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-------------</a:t>
            </a:r>
          </a:p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31/07/2023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281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A88B95CC-E730-11A4-8DDC-382DEFA909C2}"/>
              </a:ext>
            </a:extLst>
          </p:cNvPr>
          <p:cNvSpPr>
            <a:spLocks/>
          </p:cNvSpPr>
          <p:nvPr/>
        </p:nvSpPr>
        <p:spPr>
          <a:xfrm>
            <a:off x="0" y="2294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8B91DEB5-A19A-C131-6748-79D300FB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CBD1AA10-515C-D12F-C878-BF670CA7DB51}"/>
              </a:ext>
            </a:extLst>
          </p:cNvPr>
          <p:cNvSpPr txBox="1"/>
          <p:nvPr/>
        </p:nvSpPr>
        <p:spPr>
          <a:xfrm>
            <a:off x="105273" y="248289"/>
            <a:ext cx="5904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Appendix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Sovereign Networks</a:t>
            </a:r>
          </a:p>
        </p:txBody>
      </p:sp>
      <p:pic>
        <p:nvPicPr>
          <p:cNvPr id="8" name="Picture 7" descr="A map of countries/regions with blue lines&#10;&#10;Description automatically generated">
            <a:extLst>
              <a:ext uri="{FF2B5EF4-FFF2-40B4-BE49-F238E27FC236}">
                <a16:creationId xmlns:a16="http://schemas.microsoft.com/office/drawing/2014/main" id="{A65DC20A-B563-F4C6-C76F-CD01A8765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60" y="2016918"/>
            <a:ext cx="1549402" cy="1549402"/>
          </a:xfrm>
          <a:prstGeom prst="rect">
            <a:avLst/>
          </a:prstGeom>
        </p:spPr>
      </p:pic>
      <p:pic>
        <p:nvPicPr>
          <p:cNvPr id="10" name="Picture 9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EC043A26-5B98-4020-3E88-C30C15F44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20" y="1973603"/>
            <a:ext cx="1634423" cy="1634423"/>
          </a:xfrm>
          <a:prstGeom prst="rect">
            <a:avLst/>
          </a:prstGeom>
        </p:spPr>
      </p:pic>
      <p:pic>
        <p:nvPicPr>
          <p:cNvPr id="12" name="Picture 11" descr="A map of countries/regions with lines and names&#10;&#10;Description automatically generated">
            <a:extLst>
              <a:ext uri="{FF2B5EF4-FFF2-40B4-BE49-F238E27FC236}">
                <a16:creationId xmlns:a16="http://schemas.microsoft.com/office/drawing/2014/main" id="{52ECD9E9-870D-6038-5B00-A2F683059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80" y="2010195"/>
            <a:ext cx="1580285" cy="1580285"/>
          </a:xfrm>
          <a:prstGeom prst="rect">
            <a:avLst/>
          </a:prstGeom>
        </p:spPr>
      </p:pic>
      <p:pic>
        <p:nvPicPr>
          <p:cNvPr id="14" name="Picture 13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905E6CB8-F198-B277-1339-687F9541C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374" y="1975212"/>
            <a:ext cx="1605936" cy="1605936"/>
          </a:xfrm>
          <a:prstGeom prst="rect">
            <a:avLst/>
          </a:prstGeom>
        </p:spPr>
      </p:pic>
      <p:pic>
        <p:nvPicPr>
          <p:cNvPr id="16" name="Picture 15" descr="A network of countries/regions with black text&#10;&#10;Description automatically generated">
            <a:extLst>
              <a:ext uri="{FF2B5EF4-FFF2-40B4-BE49-F238E27FC236}">
                <a16:creationId xmlns:a16="http://schemas.microsoft.com/office/drawing/2014/main" id="{BA0223C2-4D41-0233-2065-2BFCF56D1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90" y="1983852"/>
            <a:ext cx="1606628" cy="1606628"/>
          </a:xfrm>
          <a:prstGeom prst="rect">
            <a:avLst/>
          </a:prstGeom>
        </p:spPr>
      </p:pic>
      <p:pic>
        <p:nvPicPr>
          <p:cNvPr id="18" name="Picture 17" descr="A map of countries/regions with lines and dots&#10;&#10;Description automatically generated">
            <a:extLst>
              <a:ext uri="{FF2B5EF4-FFF2-40B4-BE49-F238E27FC236}">
                <a16:creationId xmlns:a16="http://schemas.microsoft.com/office/drawing/2014/main" id="{7F5EC9A6-B9A0-FCCF-0608-E9355D34AA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049" y="1975212"/>
            <a:ext cx="1653591" cy="1653591"/>
          </a:xfrm>
          <a:prstGeom prst="rect">
            <a:avLst/>
          </a:prstGeom>
        </p:spPr>
      </p:pic>
      <p:pic>
        <p:nvPicPr>
          <p:cNvPr id="20" name="Picture 19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2A6D5960-5C50-B770-A8D8-77201A5600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90" y="2010196"/>
            <a:ext cx="1559328" cy="1559328"/>
          </a:xfrm>
          <a:prstGeom prst="rect">
            <a:avLst/>
          </a:prstGeom>
        </p:spPr>
      </p:pic>
      <p:pic>
        <p:nvPicPr>
          <p:cNvPr id="22" name="Picture 21" descr="A network of countries/regions with black text&#10;&#10;Description automatically generated">
            <a:extLst>
              <a:ext uri="{FF2B5EF4-FFF2-40B4-BE49-F238E27FC236}">
                <a16:creationId xmlns:a16="http://schemas.microsoft.com/office/drawing/2014/main" id="{6E7BD596-DA41-5211-C25C-04F154F4C1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0" y="4600755"/>
            <a:ext cx="1708084" cy="1708084"/>
          </a:xfrm>
          <a:prstGeom prst="rect">
            <a:avLst/>
          </a:prstGeom>
        </p:spPr>
      </p:pic>
      <p:pic>
        <p:nvPicPr>
          <p:cNvPr id="24" name="Picture 23" descr="A network of countries/regions with black text&#10;&#10;Description automatically generated">
            <a:extLst>
              <a:ext uri="{FF2B5EF4-FFF2-40B4-BE49-F238E27FC236}">
                <a16:creationId xmlns:a16="http://schemas.microsoft.com/office/drawing/2014/main" id="{05D66DBF-72F2-0DF5-D3C7-E2DB5A392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7" y="4694927"/>
            <a:ext cx="1597176" cy="1597176"/>
          </a:xfrm>
          <a:prstGeom prst="rect">
            <a:avLst/>
          </a:prstGeom>
        </p:spPr>
      </p:pic>
      <p:pic>
        <p:nvPicPr>
          <p:cNvPr id="26" name="Picture 25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424FC460-770D-9FF3-559B-349E2EE076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89" y="4683647"/>
            <a:ext cx="1572603" cy="1572603"/>
          </a:xfrm>
          <a:prstGeom prst="rect">
            <a:avLst/>
          </a:prstGeom>
        </p:spPr>
      </p:pic>
      <p:pic>
        <p:nvPicPr>
          <p:cNvPr id="28" name="Picture 27" descr="A network of countries/regions with names&#10;&#10;Description automatically generated with medium confidence">
            <a:extLst>
              <a:ext uri="{FF2B5EF4-FFF2-40B4-BE49-F238E27FC236}">
                <a16:creationId xmlns:a16="http://schemas.microsoft.com/office/drawing/2014/main" id="{B5370037-35C1-8B5C-E1E3-3C7B5D69D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80" y="4606331"/>
            <a:ext cx="1705204" cy="1705204"/>
          </a:xfrm>
          <a:prstGeom prst="rect">
            <a:avLst/>
          </a:prstGeom>
        </p:spPr>
      </p:pic>
      <p:pic>
        <p:nvPicPr>
          <p:cNvPr id="30" name="Picture 29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FC4EF9D0-5420-D5F9-C924-8228063E26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91" y="4677294"/>
            <a:ext cx="1616143" cy="1616143"/>
          </a:xfrm>
          <a:prstGeom prst="rect">
            <a:avLst/>
          </a:prstGeom>
        </p:spPr>
      </p:pic>
      <p:pic>
        <p:nvPicPr>
          <p:cNvPr id="32" name="Picture 31" descr="A network of countries/regions with blue lines&#10;&#10;Description automatically generated">
            <a:extLst>
              <a:ext uri="{FF2B5EF4-FFF2-40B4-BE49-F238E27FC236}">
                <a16:creationId xmlns:a16="http://schemas.microsoft.com/office/drawing/2014/main" id="{008D9556-86EE-C5DC-8203-97412C747D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198" y="4621532"/>
            <a:ext cx="1662604" cy="1662604"/>
          </a:xfrm>
          <a:prstGeom prst="rect">
            <a:avLst/>
          </a:prstGeom>
        </p:spPr>
      </p:pic>
      <p:pic>
        <p:nvPicPr>
          <p:cNvPr id="34" name="Picture 33" descr="A map of countries/regions with lines and dots&#10;&#10;Description automatically generated">
            <a:extLst>
              <a:ext uri="{FF2B5EF4-FFF2-40B4-BE49-F238E27FC236}">
                <a16:creationId xmlns:a16="http://schemas.microsoft.com/office/drawing/2014/main" id="{B60C002C-80AA-82B1-2A08-E99C85F954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12" y="4600755"/>
            <a:ext cx="1658733" cy="1658733"/>
          </a:xfrm>
          <a:prstGeom prst="rect">
            <a:avLst/>
          </a:prstGeom>
        </p:spPr>
      </p:pic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AB35EB1-49FC-F275-CE3D-6DDB2A5259D9}"/>
              </a:ext>
            </a:extLst>
          </p:cNvPr>
          <p:cNvSpPr/>
          <p:nvPr/>
        </p:nvSpPr>
        <p:spPr>
          <a:xfrm>
            <a:off x="3594099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08FCCDCF-5B00-6ED5-413B-D893F3DB6619}"/>
              </a:ext>
            </a:extLst>
          </p:cNvPr>
          <p:cNvSpPr/>
          <p:nvPr/>
        </p:nvSpPr>
        <p:spPr>
          <a:xfrm>
            <a:off x="1914928" y="1977032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9B66983-DD8E-4DC7-C80E-B26B7B81815B}"/>
              </a:ext>
            </a:extLst>
          </p:cNvPr>
          <p:cNvSpPr/>
          <p:nvPr/>
        </p:nvSpPr>
        <p:spPr>
          <a:xfrm>
            <a:off x="3592953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FE03BC90-02DD-61CB-9C87-C0E645C33AFF}"/>
              </a:ext>
            </a:extLst>
          </p:cNvPr>
          <p:cNvSpPr/>
          <p:nvPr/>
        </p:nvSpPr>
        <p:spPr>
          <a:xfrm>
            <a:off x="5277113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9BF4E59D-7C97-4C5E-865E-E61230213851}"/>
              </a:ext>
            </a:extLst>
          </p:cNvPr>
          <p:cNvSpPr/>
          <p:nvPr/>
        </p:nvSpPr>
        <p:spPr>
          <a:xfrm>
            <a:off x="6946732" y="1968808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8AAE6B8-90F9-49C3-269B-8A789667EC25}"/>
              </a:ext>
            </a:extLst>
          </p:cNvPr>
          <p:cNvSpPr/>
          <p:nvPr/>
        </p:nvSpPr>
        <p:spPr>
          <a:xfrm>
            <a:off x="8625409" y="1968808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512DB2D-599A-A9CF-A2E3-879B564E270E}"/>
              </a:ext>
            </a:extLst>
          </p:cNvPr>
          <p:cNvSpPr/>
          <p:nvPr/>
        </p:nvSpPr>
        <p:spPr>
          <a:xfrm>
            <a:off x="10311085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421E115D-6191-3988-E446-BEE8425122E4}"/>
              </a:ext>
            </a:extLst>
          </p:cNvPr>
          <p:cNvSpPr/>
          <p:nvPr/>
        </p:nvSpPr>
        <p:spPr>
          <a:xfrm>
            <a:off x="226693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2FC372D1-6707-8E33-8DA5-1328C70A2B85}"/>
              </a:ext>
            </a:extLst>
          </p:cNvPr>
          <p:cNvSpPr/>
          <p:nvPr/>
        </p:nvSpPr>
        <p:spPr>
          <a:xfrm>
            <a:off x="1921508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C4A6403F-8419-E052-A7E2-D2ED33895F5E}"/>
              </a:ext>
            </a:extLst>
          </p:cNvPr>
          <p:cNvSpPr/>
          <p:nvPr/>
        </p:nvSpPr>
        <p:spPr>
          <a:xfrm>
            <a:off x="214608" y="1960790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7C8EC78C-D271-7EC4-879C-A119261B9F74}"/>
              </a:ext>
            </a:extLst>
          </p:cNvPr>
          <p:cNvSpPr/>
          <p:nvPr/>
        </p:nvSpPr>
        <p:spPr>
          <a:xfrm>
            <a:off x="5277113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DB5725E9-CED0-3506-6772-9D8AD3E6BE17}"/>
              </a:ext>
            </a:extLst>
          </p:cNvPr>
          <p:cNvSpPr/>
          <p:nvPr/>
        </p:nvSpPr>
        <p:spPr>
          <a:xfrm>
            <a:off x="6950684" y="4653541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E7EA70B5-9A62-860B-2CB9-2C17046726AB}"/>
              </a:ext>
            </a:extLst>
          </p:cNvPr>
          <p:cNvSpPr/>
          <p:nvPr/>
        </p:nvSpPr>
        <p:spPr>
          <a:xfrm>
            <a:off x="8624255" y="4631346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994BBB18-9C9E-37FD-9337-A684C11CBF72}"/>
              </a:ext>
            </a:extLst>
          </p:cNvPr>
          <p:cNvSpPr/>
          <p:nvPr/>
        </p:nvSpPr>
        <p:spPr>
          <a:xfrm>
            <a:off x="10311085" y="4642525"/>
            <a:ext cx="1632814" cy="1632814"/>
          </a:xfrm>
          <a:prstGeom prst="flowChartConnector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F94699-BB1B-A42C-007B-A7C8372AB50C}"/>
              </a:ext>
            </a:extLst>
          </p:cNvPr>
          <p:cNvSpPr txBox="1"/>
          <p:nvPr/>
        </p:nvSpPr>
        <p:spPr>
          <a:xfrm>
            <a:off x="8684693" y="396871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2023-03-24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2AFEA8-0808-2410-3DF0-7F7BA631B417}"/>
              </a:ext>
            </a:extLst>
          </p:cNvPr>
          <p:cNvSpPr txBox="1"/>
          <p:nvPr/>
        </p:nvSpPr>
        <p:spPr>
          <a:xfrm>
            <a:off x="1998764" y="1321122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2019-05-30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96A844-9186-2440-A22F-A0258C5AEE79}"/>
              </a:ext>
            </a:extLst>
          </p:cNvPr>
          <p:cNvSpPr txBox="1"/>
          <p:nvPr/>
        </p:nvSpPr>
        <p:spPr>
          <a:xfrm>
            <a:off x="3681148" y="131768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2019-10-03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B12C3-FD51-8F3E-49C2-9A8AE99B5A48}"/>
              </a:ext>
            </a:extLst>
          </p:cNvPr>
          <p:cNvSpPr txBox="1"/>
          <p:nvPr/>
        </p:nvSpPr>
        <p:spPr>
          <a:xfrm>
            <a:off x="5354369" y="132946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2020-02-06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32CE5A-8733-DCD2-7C46-5731CA44AE53}"/>
              </a:ext>
            </a:extLst>
          </p:cNvPr>
          <p:cNvSpPr txBox="1"/>
          <p:nvPr/>
        </p:nvSpPr>
        <p:spPr>
          <a:xfrm>
            <a:off x="7019953" y="1315176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2020-06-12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D64BF0-107E-42D9-8DA7-C1F46889E9C1}"/>
              </a:ext>
            </a:extLst>
          </p:cNvPr>
          <p:cNvSpPr txBox="1"/>
          <p:nvPr/>
        </p:nvSpPr>
        <p:spPr>
          <a:xfrm>
            <a:off x="8736349" y="131768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2020-10-16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772864-C494-E4E4-B800-485FC8CCC220}"/>
              </a:ext>
            </a:extLst>
          </p:cNvPr>
          <p:cNvSpPr txBox="1"/>
          <p:nvPr/>
        </p:nvSpPr>
        <p:spPr>
          <a:xfrm>
            <a:off x="10388341" y="130957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2021-02-19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1470DF-1589-FFB0-7C73-BD22D4A902AE}"/>
              </a:ext>
            </a:extLst>
          </p:cNvPr>
          <p:cNvSpPr txBox="1"/>
          <p:nvPr/>
        </p:nvSpPr>
        <p:spPr>
          <a:xfrm>
            <a:off x="381206" y="396623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2021-06-29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F0CA9D-FFE3-9F02-6DE5-10471ACCCF68}"/>
              </a:ext>
            </a:extLst>
          </p:cNvPr>
          <p:cNvSpPr txBox="1"/>
          <p:nvPr/>
        </p:nvSpPr>
        <p:spPr>
          <a:xfrm>
            <a:off x="1992184" y="396871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2021-11-03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C2BF06-CE81-0048-759F-E61BE13097F9}"/>
              </a:ext>
            </a:extLst>
          </p:cNvPr>
          <p:cNvSpPr txBox="1"/>
          <p:nvPr/>
        </p:nvSpPr>
        <p:spPr>
          <a:xfrm>
            <a:off x="3670209" y="396955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2022-03-09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AFBB1-5ED3-D575-F222-E57DDBBD1AB0}"/>
              </a:ext>
            </a:extLst>
          </p:cNvPr>
          <p:cNvSpPr txBox="1"/>
          <p:nvPr/>
        </p:nvSpPr>
        <p:spPr>
          <a:xfrm>
            <a:off x="5354369" y="3963616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2022-07-13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44A1AE-8065-B64A-7C25-F6C03E4C9219}"/>
              </a:ext>
            </a:extLst>
          </p:cNvPr>
          <p:cNvSpPr txBox="1"/>
          <p:nvPr/>
        </p:nvSpPr>
        <p:spPr>
          <a:xfrm>
            <a:off x="7032394" y="396623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2022-11-18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B11927-B71D-0F06-A1D6-694D57A2ECF7}"/>
              </a:ext>
            </a:extLst>
          </p:cNvPr>
          <p:cNvSpPr txBox="1"/>
          <p:nvPr/>
        </p:nvSpPr>
        <p:spPr>
          <a:xfrm>
            <a:off x="10367259" y="3952633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2023-07-28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EB5201-E098-C3FD-2BE2-E206F31A30F7}"/>
              </a:ext>
            </a:extLst>
          </p:cNvPr>
          <p:cNvSpPr txBox="1"/>
          <p:nvPr/>
        </p:nvSpPr>
        <p:spPr>
          <a:xfrm>
            <a:off x="317810" y="132946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2019-01-24</a:t>
            </a:r>
          </a:p>
        </p:txBody>
      </p:sp>
    </p:spTree>
    <p:extLst>
      <p:ext uri="{BB962C8B-B14F-4D97-AF65-F5344CB8AC3E}">
        <p14:creationId xmlns:p14="http://schemas.microsoft.com/office/powerpoint/2010/main" val="309847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diagram of a network&#10;&#10;Description automatically generated">
            <a:extLst>
              <a:ext uri="{FF2B5EF4-FFF2-40B4-BE49-F238E27FC236}">
                <a16:creationId xmlns:a16="http://schemas.microsoft.com/office/drawing/2014/main" id="{FEB725E6-45FC-0392-6831-4E72EE8A7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692" y="4631346"/>
            <a:ext cx="1703301" cy="1703301"/>
          </a:xfrm>
          <a:prstGeom prst="rect">
            <a:avLst/>
          </a:prstGeom>
        </p:spPr>
      </p:pic>
      <p:pic>
        <p:nvPicPr>
          <p:cNvPr id="76" name="Picture 75" descr="A network of green lines and dots&#10;&#10;Description automatically generated with medium confidence">
            <a:extLst>
              <a:ext uri="{FF2B5EF4-FFF2-40B4-BE49-F238E27FC236}">
                <a16:creationId xmlns:a16="http://schemas.microsoft.com/office/drawing/2014/main" id="{99BDB0F6-C3AB-3A1F-1B63-6651B0FEF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472" y="4596742"/>
            <a:ext cx="1643763" cy="1643763"/>
          </a:xfrm>
          <a:prstGeom prst="rect">
            <a:avLst/>
          </a:prstGeom>
        </p:spPr>
      </p:pic>
      <p:pic>
        <p:nvPicPr>
          <p:cNvPr id="74" name="Picture 73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7931A0D4-8623-DE99-2E58-575BD3F56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1" y="4668927"/>
            <a:ext cx="1684348" cy="1684348"/>
          </a:xfrm>
          <a:prstGeom prst="rect">
            <a:avLst/>
          </a:prstGeom>
        </p:spPr>
      </p:pic>
      <p:pic>
        <p:nvPicPr>
          <p:cNvPr id="68" name="Picture 67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850D4DFD-5420-E628-3C4F-E42F473C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25" y="4667093"/>
            <a:ext cx="1686182" cy="1686182"/>
          </a:xfrm>
          <a:prstGeom prst="rect">
            <a:avLst/>
          </a:prstGeom>
        </p:spPr>
      </p:pic>
      <p:pic>
        <p:nvPicPr>
          <p:cNvPr id="66" name="Picture 65" descr="A network of lines and dots with words&#10;&#10;Description automatically generated with medium confidence">
            <a:extLst>
              <a:ext uri="{FF2B5EF4-FFF2-40B4-BE49-F238E27FC236}">
                <a16:creationId xmlns:a16="http://schemas.microsoft.com/office/drawing/2014/main" id="{D9A89814-315C-4299-DC31-05AC1C20E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60" y="4648465"/>
            <a:ext cx="1686182" cy="1686182"/>
          </a:xfrm>
          <a:prstGeom prst="rect">
            <a:avLst/>
          </a:prstGeom>
        </p:spPr>
      </p:pic>
      <p:pic>
        <p:nvPicPr>
          <p:cNvPr id="64" name="Picture 63" descr="A diagram of a network&#10;&#10;Description automatically generated">
            <a:extLst>
              <a:ext uri="{FF2B5EF4-FFF2-40B4-BE49-F238E27FC236}">
                <a16:creationId xmlns:a16="http://schemas.microsoft.com/office/drawing/2014/main" id="{7C4B95DE-9639-8F0D-F967-A60C66A7B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676" y="4596321"/>
            <a:ext cx="1686182" cy="1686182"/>
          </a:xfrm>
          <a:prstGeom prst="rect">
            <a:avLst/>
          </a:prstGeom>
        </p:spPr>
      </p:pic>
      <p:pic>
        <p:nvPicPr>
          <p:cNvPr id="33" name="Picture 32" descr="A network of lines and dots&#10;&#10;Description automatically generated with medium confidence">
            <a:extLst>
              <a:ext uri="{FF2B5EF4-FFF2-40B4-BE49-F238E27FC236}">
                <a16:creationId xmlns:a16="http://schemas.microsoft.com/office/drawing/2014/main" id="{8739954B-D07D-9C2D-5A33-1B7CA2D72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0" y="4638320"/>
            <a:ext cx="1602185" cy="1602185"/>
          </a:xfrm>
          <a:prstGeom prst="rect">
            <a:avLst/>
          </a:prstGeom>
        </p:spPr>
      </p:pic>
      <p:pic>
        <p:nvPicPr>
          <p:cNvPr id="29" name="Picture 28" descr="A diagram of a network&#10;&#10;Description automatically generated">
            <a:extLst>
              <a:ext uri="{FF2B5EF4-FFF2-40B4-BE49-F238E27FC236}">
                <a16:creationId xmlns:a16="http://schemas.microsoft.com/office/drawing/2014/main" id="{C50AA493-3F1D-FAAD-99A6-42A7C497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259" y="1986697"/>
            <a:ext cx="1595871" cy="1595871"/>
          </a:xfrm>
          <a:prstGeom prst="rect">
            <a:avLst/>
          </a:prstGeom>
        </p:spPr>
      </p:pic>
      <p:pic>
        <p:nvPicPr>
          <p:cNvPr id="25" name="Picture 24" descr="A network of different companies&#10;&#10;Description automatically generated with medium confidence">
            <a:extLst>
              <a:ext uri="{FF2B5EF4-FFF2-40B4-BE49-F238E27FC236}">
                <a16:creationId xmlns:a16="http://schemas.microsoft.com/office/drawing/2014/main" id="{07815D56-D99A-C3DE-4EDA-0CC6265E96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63" y="1975212"/>
            <a:ext cx="1666541" cy="1666541"/>
          </a:xfrm>
          <a:prstGeom prst="rect">
            <a:avLst/>
          </a:prstGeom>
        </p:spPr>
      </p:pic>
      <p:pic>
        <p:nvPicPr>
          <p:cNvPr id="21" name="Picture 20" descr="A network of companies with green lines and dots&#10;&#10;Description automatically generated with medium confidence">
            <a:extLst>
              <a:ext uri="{FF2B5EF4-FFF2-40B4-BE49-F238E27FC236}">
                <a16:creationId xmlns:a16="http://schemas.microsoft.com/office/drawing/2014/main" id="{21BDCA02-3645-859E-040F-978E2D61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07" y="1956583"/>
            <a:ext cx="1632815" cy="1632815"/>
          </a:xfrm>
          <a:prstGeom prst="rect">
            <a:avLst/>
          </a:prstGeom>
        </p:spPr>
      </p:pic>
      <p:pic>
        <p:nvPicPr>
          <p:cNvPr id="17" name="Picture 16" descr="A diagram of different banks&#10;&#10;Description automatically generated with medium confidence">
            <a:extLst>
              <a:ext uri="{FF2B5EF4-FFF2-40B4-BE49-F238E27FC236}">
                <a16:creationId xmlns:a16="http://schemas.microsoft.com/office/drawing/2014/main" id="{29B3641C-76BC-15B4-2FE2-1BFEB16BA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58" y="1975212"/>
            <a:ext cx="1614186" cy="1614186"/>
          </a:xfrm>
          <a:prstGeom prst="rect">
            <a:avLst/>
          </a:prstGeom>
        </p:spPr>
      </p:pic>
      <p:pic>
        <p:nvPicPr>
          <p:cNvPr id="13" name="Picture 12" descr="A diagram of a network&#10;&#10;Description automatically generated">
            <a:extLst>
              <a:ext uri="{FF2B5EF4-FFF2-40B4-BE49-F238E27FC236}">
                <a16:creationId xmlns:a16="http://schemas.microsoft.com/office/drawing/2014/main" id="{AA55A4E3-EABA-11E8-08D1-9A4F1FD1E4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58" y="1968226"/>
            <a:ext cx="1632814" cy="1632814"/>
          </a:xfrm>
          <a:prstGeom prst="rect">
            <a:avLst/>
          </a:prstGeom>
        </p:spPr>
      </p:pic>
      <p:pic>
        <p:nvPicPr>
          <p:cNvPr id="9" name="Picture 8" descr="A diagram of a network of words&#10;&#10;Description automatically generated with medium confidence">
            <a:extLst>
              <a:ext uri="{FF2B5EF4-FFF2-40B4-BE49-F238E27FC236}">
                <a16:creationId xmlns:a16="http://schemas.microsoft.com/office/drawing/2014/main" id="{9A390A0B-0514-FA6A-E3EA-5A01FA010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96" y="1968226"/>
            <a:ext cx="1702238" cy="1702238"/>
          </a:xfrm>
          <a:prstGeom prst="rect">
            <a:avLst/>
          </a:prstGeom>
        </p:spPr>
      </p:pic>
      <p:pic>
        <p:nvPicPr>
          <p:cNvPr id="3" name="Picture 2" descr="A network of lines and words&#10;&#10;Description automatically generated with medium confidence">
            <a:extLst>
              <a:ext uri="{FF2B5EF4-FFF2-40B4-BE49-F238E27FC236}">
                <a16:creationId xmlns:a16="http://schemas.microsoft.com/office/drawing/2014/main" id="{1CBCD85A-2747-5658-19B2-1270B41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60" y="1950336"/>
            <a:ext cx="1639062" cy="1639062"/>
          </a:xfrm>
          <a:prstGeom prst="rect">
            <a:avLst/>
          </a:prstGeom>
        </p:spPr>
      </p:pic>
      <p:sp>
        <p:nvSpPr>
          <p:cNvPr id="4" name="Rettangolo 4">
            <a:extLst>
              <a:ext uri="{FF2B5EF4-FFF2-40B4-BE49-F238E27FC236}">
                <a16:creationId xmlns:a16="http://schemas.microsoft.com/office/drawing/2014/main" id="{A88B95CC-E730-11A4-8DDC-382DEFA909C2}"/>
              </a:ext>
            </a:extLst>
          </p:cNvPr>
          <p:cNvSpPr>
            <a:spLocks/>
          </p:cNvSpPr>
          <p:nvPr/>
        </p:nvSpPr>
        <p:spPr>
          <a:xfrm>
            <a:off x="0" y="2294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8B91DEB5-A19A-C131-6748-79D300FB71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CBD1AA10-515C-D12F-C878-BF670CA7DB51}"/>
              </a:ext>
            </a:extLst>
          </p:cNvPr>
          <p:cNvSpPr txBox="1"/>
          <p:nvPr/>
        </p:nvSpPr>
        <p:spPr>
          <a:xfrm>
            <a:off x="105273" y="248289"/>
            <a:ext cx="5904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Appendix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Banking Networks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AB35EB1-49FC-F275-CE3D-6DDB2A5259D9}"/>
              </a:ext>
            </a:extLst>
          </p:cNvPr>
          <p:cNvSpPr/>
          <p:nvPr/>
        </p:nvSpPr>
        <p:spPr>
          <a:xfrm>
            <a:off x="3594099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08FCCDCF-5B00-6ED5-413B-D893F3DB6619}"/>
              </a:ext>
            </a:extLst>
          </p:cNvPr>
          <p:cNvSpPr/>
          <p:nvPr/>
        </p:nvSpPr>
        <p:spPr>
          <a:xfrm>
            <a:off x="1914928" y="1977032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9B66983-DD8E-4DC7-C80E-B26B7B81815B}"/>
              </a:ext>
            </a:extLst>
          </p:cNvPr>
          <p:cNvSpPr/>
          <p:nvPr/>
        </p:nvSpPr>
        <p:spPr>
          <a:xfrm>
            <a:off x="3592953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FE03BC90-02DD-61CB-9C87-C0E645C33AFF}"/>
              </a:ext>
            </a:extLst>
          </p:cNvPr>
          <p:cNvSpPr/>
          <p:nvPr/>
        </p:nvSpPr>
        <p:spPr>
          <a:xfrm>
            <a:off x="5277113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9BF4E59D-7C97-4C5E-865E-E61230213851}"/>
              </a:ext>
            </a:extLst>
          </p:cNvPr>
          <p:cNvSpPr/>
          <p:nvPr/>
        </p:nvSpPr>
        <p:spPr>
          <a:xfrm>
            <a:off x="6946732" y="1968808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A8AAE6B8-90F9-49C3-269B-8A789667EC25}"/>
              </a:ext>
            </a:extLst>
          </p:cNvPr>
          <p:cNvSpPr/>
          <p:nvPr/>
        </p:nvSpPr>
        <p:spPr>
          <a:xfrm>
            <a:off x="8625409" y="1968808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512DB2D-599A-A9CF-A2E3-879B564E270E}"/>
              </a:ext>
            </a:extLst>
          </p:cNvPr>
          <p:cNvSpPr/>
          <p:nvPr/>
        </p:nvSpPr>
        <p:spPr>
          <a:xfrm>
            <a:off x="10311085" y="1975212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421E115D-6191-3988-E446-BEE8425122E4}"/>
              </a:ext>
            </a:extLst>
          </p:cNvPr>
          <p:cNvSpPr/>
          <p:nvPr/>
        </p:nvSpPr>
        <p:spPr>
          <a:xfrm>
            <a:off x="226693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2FC372D1-6707-8E33-8DA5-1328C70A2B85}"/>
              </a:ext>
            </a:extLst>
          </p:cNvPr>
          <p:cNvSpPr/>
          <p:nvPr/>
        </p:nvSpPr>
        <p:spPr>
          <a:xfrm>
            <a:off x="1921508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C4A6403F-8419-E052-A7E2-D2ED33895F5E}"/>
              </a:ext>
            </a:extLst>
          </p:cNvPr>
          <p:cNvSpPr/>
          <p:nvPr/>
        </p:nvSpPr>
        <p:spPr>
          <a:xfrm>
            <a:off x="214608" y="1960790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7C8EC78C-D271-7EC4-879C-A119261B9F74}"/>
              </a:ext>
            </a:extLst>
          </p:cNvPr>
          <p:cNvSpPr/>
          <p:nvPr/>
        </p:nvSpPr>
        <p:spPr>
          <a:xfrm>
            <a:off x="5277113" y="464252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DB5725E9-CED0-3506-6772-9D8AD3E6BE17}"/>
              </a:ext>
            </a:extLst>
          </p:cNvPr>
          <p:cNvSpPr/>
          <p:nvPr/>
        </p:nvSpPr>
        <p:spPr>
          <a:xfrm>
            <a:off x="6950684" y="4653541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E7EA70B5-9A62-860B-2CB9-2C17046726AB}"/>
              </a:ext>
            </a:extLst>
          </p:cNvPr>
          <p:cNvSpPr/>
          <p:nvPr/>
        </p:nvSpPr>
        <p:spPr>
          <a:xfrm>
            <a:off x="8624255" y="4631346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994BBB18-9C9E-37FD-9337-A684C11CBF72}"/>
              </a:ext>
            </a:extLst>
          </p:cNvPr>
          <p:cNvSpPr/>
          <p:nvPr/>
        </p:nvSpPr>
        <p:spPr>
          <a:xfrm>
            <a:off x="10311085" y="4642525"/>
            <a:ext cx="1632814" cy="1632814"/>
          </a:xfrm>
          <a:prstGeom prst="flowChartConnector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F94699-BB1B-A42C-007B-A7C8372AB50C}"/>
              </a:ext>
            </a:extLst>
          </p:cNvPr>
          <p:cNvSpPr txBox="1"/>
          <p:nvPr/>
        </p:nvSpPr>
        <p:spPr>
          <a:xfrm>
            <a:off x="8684693" y="396871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2023-03-24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2AFEA8-0808-2410-3DF0-7F7BA631B417}"/>
              </a:ext>
            </a:extLst>
          </p:cNvPr>
          <p:cNvSpPr txBox="1"/>
          <p:nvPr/>
        </p:nvSpPr>
        <p:spPr>
          <a:xfrm>
            <a:off x="1998764" y="1321122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2019-05-30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96A844-9186-2440-A22F-A0258C5AEE79}"/>
              </a:ext>
            </a:extLst>
          </p:cNvPr>
          <p:cNvSpPr txBox="1"/>
          <p:nvPr/>
        </p:nvSpPr>
        <p:spPr>
          <a:xfrm>
            <a:off x="3681148" y="131768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2019-10-03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9B12C3-FD51-8F3E-49C2-9A8AE99B5A48}"/>
              </a:ext>
            </a:extLst>
          </p:cNvPr>
          <p:cNvSpPr txBox="1"/>
          <p:nvPr/>
        </p:nvSpPr>
        <p:spPr>
          <a:xfrm>
            <a:off x="5354369" y="132946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2020-02-06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32CE5A-8733-DCD2-7C46-5731CA44AE53}"/>
              </a:ext>
            </a:extLst>
          </p:cNvPr>
          <p:cNvSpPr txBox="1"/>
          <p:nvPr/>
        </p:nvSpPr>
        <p:spPr>
          <a:xfrm>
            <a:off x="7019953" y="1315176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2020-06-12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D64BF0-107E-42D9-8DA7-C1F46889E9C1}"/>
              </a:ext>
            </a:extLst>
          </p:cNvPr>
          <p:cNvSpPr txBox="1"/>
          <p:nvPr/>
        </p:nvSpPr>
        <p:spPr>
          <a:xfrm>
            <a:off x="8736349" y="131768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2020-10-16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772864-C494-E4E4-B800-485FC8CCC220}"/>
              </a:ext>
            </a:extLst>
          </p:cNvPr>
          <p:cNvSpPr txBox="1"/>
          <p:nvPr/>
        </p:nvSpPr>
        <p:spPr>
          <a:xfrm>
            <a:off x="10388341" y="130957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2021-02-19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1470DF-1589-FFB0-7C73-BD22D4A902AE}"/>
              </a:ext>
            </a:extLst>
          </p:cNvPr>
          <p:cNvSpPr txBox="1"/>
          <p:nvPr/>
        </p:nvSpPr>
        <p:spPr>
          <a:xfrm>
            <a:off x="381206" y="396623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2021-06-29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F0CA9D-FFE3-9F02-6DE5-10471ACCCF68}"/>
              </a:ext>
            </a:extLst>
          </p:cNvPr>
          <p:cNvSpPr txBox="1"/>
          <p:nvPr/>
        </p:nvSpPr>
        <p:spPr>
          <a:xfrm>
            <a:off x="1992184" y="3968711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2021-11-03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C2BF06-CE81-0048-759F-E61BE13097F9}"/>
              </a:ext>
            </a:extLst>
          </p:cNvPr>
          <p:cNvSpPr txBox="1"/>
          <p:nvPr/>
        </p:nvSpPr>
        <p:spPr>
          <a:xfrm>
            <a:off x="3670209" y="396955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2022-03-09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AFBB1-5ED3-D575-F222-E57DDBBD1AB0}"/>
              </a:ext>
            </a:extLst>
          </p:cNvPr>
          <p:cNvSpPr txBox="1"/>
          <p:nvPr/>
        </p:nvSpPr>
        <p:spPr>
          <a:xfrm>
            <a:off x="5354369" y="3963616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2022-07-13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44A1AE-8065-B64A-7C25-F6C03E4C9219}"/>
              </a:ext>
            </a:extLst>
          </p:cNvPr>
          <p:cNvSpPr txBox="1"/>
          <p:nvPr/>
        </p:nvSpPr>
        <p:spPr>
          <a:xfrm>
            <a:off x="7032394" y="3966238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2022-11-18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B11927-B71D-0F06-A1D6-694D57A2ECF7}"/>
              </a:ext>
            </a:extLst>
          </p:cNvPr>
          <p:cNvSpPr txBox="1"/>
          <p:nvPr/>
        </p:nvSpPr>
        <p:spPr>
          <a:xfrm>
            <a:off x="10367259" y="3952633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2023-07-28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EB5201-E098-C3FD-2BE2-E206F31A30F7}"/>
              </a:ext>
            </a:extLst>
          </p:cNvPr>
          <p:cNvSpPr txBox="1"/>
          <p:nvPr/>
        </p:nvSpPr>
        <p:spPr>
          <a:xfrm>
            <a:off x="317810" y="1329465"/>
            <a:ext cx="147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2019-01-24</a:t>
            </a:r>
          </a:p>
        </p:txBody>
      </p:sp>
    </p:spTree>
    <p:extLst>
      <p:ext uri="{BB962C8B-B14F-4D97-AF65-F5344CB8AC3E}">
        <p14:creationId xmlns:p14="http://schemas.microsoft.com/office/powerpoint/2010/main" val="199211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-form: Shape 2">
            <a:extLst>
              <a:ext uri="{FF2B5EF4-FFF2-40B4-BE49-F238E27FC236}">
                <a16:creationId xmlns:a16="http://schemas.microsoft.com/office/drawing/2014/main" id="{BA3FA19C-B807-44B9-B346-3295580C79B7}"/>
              </a:ext>
            </a:extLst>
          </p:cNvPr>
          <p:cNvSpPr/>
          <p:nvPr/>
        </p:nvSpPr>
        <p:spPr>
          <a:xfrm>
            <a:off x="8329544" y="1759802"/>
            <a:ext cx="1443992" cy="972882"/>
          </a:xfrm>
          <a:custGeom>
            <a:avLst/>
            <a:gdLst>
              <a:gd name="connsiteX0" fmla="*/ 1441537 w 1443992"/>
              <a:gd name="connsiteY0" fmla="*/ 31980 h 972882"/>
              <a:gd name="connsiteX1" fmla="*/ 1387095 w 1443992"/>
              <a:gd name="connsiteY1" fmla="*/ 27 h 972882"/>
              <a:gd name="connsiteX2" fmla="*/ 1372405 w 1443992"/>
              <a:gd name="connsiteY2" fmla="*/ 27 h 972882"/>
              <a:gd name="connsiteX3" fmla="*/ 1205623 w 1443992"/>
              <a:gd name="connsiteY3" fmla="*/ 53281 h 972882"/>
              <a:gd name="connsiteX4" fmla="*/ 1167601 w 1443992"/>
              <a:gd name="connsiteY4" fmla="*/ 73763 h 972882"/>
              <a:gd name="connsiteX5" fmla="*/ 1096741 w 1443992"/>
              <a:gd name="connsiteY5" fmla="*/ 95065 h 972882"/>
              <a:gd name="connsiteX6" fmla="*/ 870332 w 1443992"/>
              <a:gd name="connsiteY6" fmla="*/ 117186 h 972882"/>
              <a:gd name="connsiteX7" fmla="*/ 790831 w 1443992"/>
              <a:gd name="connsiteY7" fmla="*/ 139307 h 972882"/>
              <a:gd name="connsiteX8" fmla="*/ 758857 w 1443992"/>
              <a:gd name="connsiteY8" fmla="*/ 151596 h 972882"/>
              <a:gd name="connsiteX9" fmla="*/ 725155 w 1443992"/>
              <a:gd name="connsiteY9" fmla="*/ 158969 h 972882"/>
              <a:gd name="connsiteX10" fmla="*/ 676762 w 1443992"/>
              <a:gd name="connsiteY10" fmla="*/ 175355 h 972882"/>
              <a:gd name="connsiteX11" fmla="*/ 520350 w 1443992"/>
              <a:gd name="connsiteY11" fmla="*/ 251549 h 972882"/>
              <a:gd name="connsiteX12" fmla="*/ 498747 w 1443992"/>
              <a:gd name="connsiteY12" fmla="*/ 267115 h 972882"/>
              <a:gd name="connsiteX13" fmla="*/ 421837 w 1443992"/>
              <a:gd name="connsiteY13" fmla="*/ 303983 h 972882"/>
              <a:gd name="connsiteX14" fmla="*/ 421837 w 1443992"/>
              <a:gd name="connsiteY14" fmla="*/ 303983 h 972882"/>
              <a:gd name="connsiteX15" fmla="*/ 402826 w 1443992"/>
              <a:gd name="connsiteY15" fmla="*/ 365430 h 972882"/>
              <a:gd name="connsiteX16" fmla="*/ 361347 w 1443992"/>
              <a:gd name="connsiteY16" fmla="*/ 376081 h 972882"/>
              <a:gd name="connsiteX17" fmla="*/ 345792 w 1443992"/>
              <a:gd name="connsiteY17" fmla="*/ 417045 h 972882"/>
              <a:gd name="connsiteX18" fmla="*/ 345792 w 1443992"/>
              <a:gd name="connsiteY18" fmla="*/ 462106 h 972882"/>
              <a:gd name="connsiteX19" fmla="*/ 208391 w 1443992"/>
              <a:gd name="connsiteY19" fmla="*/ 521914 h 972882"/>
              <a:gd name="connsiteX20" fmla="*/ 240365 w 1443992"/>
              <a:gd name="connsiteY20" fmla="*/ 529288 h 972882"/>
              <a:gd name="connsiteX21" fmla="*/ 231724 w 1443992"/>
              <a:gd name="connsiteY21" fmla="*/ 536661 h 972882"/>
              <a:gd name="connsiteX22" fmla="*/ 206880 w 1443992"/>
              <a:gd name="connsiteY22" fmla="*/ 584475 h 972882"/>
              <a:gd name="connsiteX23" fmla="*/ 201479 w 1443992"/>
              <a:gd name="connsiteY23" fmla="*/ 585818 h 972882"/>
              <a:gd name="connsiteX24" fmla="*/ 137531 w 1443992"/>
              <a:gd name="connsiteY24" fmla="*/ 630060 h 972882"/>
              <a:gd name="connsiteX25" fmla="*/ 102101 w 1443992"/>
              <a:gd name="connsiteY25" fmla="*/ 654639 h 972882"/>
              <a:gd name="connsiteX26" fmla="*/ 94323 w 1443992"/>
              <a:gd name="connsiteY26" fmla="*/ 666109 h 972882"/>
              <a:gd name="connsiteX27" fmla="*/ 115064 w 1443992"/>
              <a:gd name="connsiteY27" fmla="*/ 704615 h 972882"/>
              <a:gd name="connsiteX28" fmla="*/ 76176 w 1443992"/>
              <a:gd name="connsiteY28" fmla="*/ 764423 h 972882"/>
              <a:gd name="connsiteX29" fmla="*/ 36425 w 1443992"/>
              <a:gd name="connsiteY29" fmla="*/ 764423 h 972882"/>
              <a:gd name="connsiteX30" fmla="*/ 79 w 1443992"/>
              <a:gd name="connsiteY30" fmla="*/ 803552 h 972882"/>
              <a:gd name="connsiteX31" fmla="*/ 995 w 1443992"/>
              <a:gd name="connsiteY31" fmla="*/ 809484 h 972882"/>
              <a:gd name="connsiteX32" fmla="*/ 45776 w 1443992"/>
              <a:gd name="connsiteY32" fmla="*/ 847180 h 972882"/>
              <a:gd name="connsiteX33" fmla="*/ 45931 w 1443992"/>
              <a:gd name="connsiteY33" fmla="*/ 847171 h 972882"/>
              <a:gd name="connsiteX34" fmla="*/ 90003 w 1443992"/>
              <a:gd name="connsiteY34" fmla="*/ 839798 h 972882"/>
              <a:gd name="connsiteX35" fmla="*/ 204071 w 1443992"/>
              <a:gd name="connsiteY35" fmla="*/ 900425 h 972882"/>
              <a:gd name="connsiteX36" fmla="*/ 204071 w 1443992"/>
              <a:gd name="connsiteY36" fmla="*/ 900425 h 972882"/>
              <a:gd name="connsiteX37" fmla="*/ 191109 w 1443992"/>
              <a:gd name="connsiteY37" fmla="*/ 943847 h 972882"/>
              <a:gd name="connsiteX38" fmla="*/ 277524 w 1443992"/>
              <a:gd name="connsiteY38" fmla="*/ 971703 h 972882"/>
              <a:gd name="connsiteX39" fmla="*/ 299128 w 1443992"/>
              <a:gd name="connsiteY39" fmla="*/ 971703 h 972882"/>
              <a:gd name="connsiteX40" fmla="*/ 460724 w 1443992"/>
              <a:gd name="connsiteY40" fmla="*/ 971703 h 972882"/>
              <a:gd name="connsiteX41" fmla="*/ 482328 w 1443992"/>
              <a:gd name="connsiteY41" fmla="*/ 958594 h 972882"/>
              <a:gd name="connsiteX42" fmla="*/ 420974 w 1443992"/>
              <a:gd name="connsiteY42" fmla="*/ 920907 h 972882"/>
              <a:gd name="connsiteX43" fmla="*/ 328509 w 1443992"/>
              <a:gd name="connsiteY43" fmla="*/ 802930 h 972882"/>
              <a:gd name="connsiteX44" fmla="*/ 363939 w 1443992"/>
              <a:gd name="connsiteY44" fmla="*/ 650542 h 972882"/>
              <a:gd name="connsiteX45" fmla="*/ 397641 w 1443992"/>
              <a:gd name="connsiteY45" fmla="*/ 600566 h 972882"/>
              <a:gd name="connsiteX46" fmla="*/ 363939 w 1443992"/>
              <a:gd name="connsiteY46" fmla="*/ 581722 h 972882"/>
              <a:gd name="connsiteX47" fmla="*/ 431343 w 1443992"/>
              <a:gd name="connsiteY47" fmla="*/ 581722 h 972882"/>
              <a:gd name="connsiteX48" fmla="*/ 456403 w 1443992"/>
              <a:gd name="connsiteY48" fmla="*/ 553866 h 972882"/>
              <a:gd name="connsiteX49" fmla="*/ 471094 w 1443992"/>
              <a:gd name="connsiteY49" fmla="*/ 536661 h 972882"/>
              <a:gd name="connsiteX50" fmla="*/ 515166 w 1443992"/>
              <a:gd name="connsiteY50" fmla="*/ 503070 h 972882"/>
              <a:gd name="connsiteX51" fmla="*/ 551460 w 1443992"/>
              <a:gd name="connsiteY51" fmla="*/ 459648 h 972882"/>
              <a:gd name="connsiteX52" fmla="*/ 590347 w 1443992"/>
              <a:gd name="connsiteY52" fmla="*/ 429334 h 972882"/>
              <a:gd name="connsiteX53" fmla="*/ 666392 w 1443992"/>
              <a:gd name="connsiteY53" fmla="*/ 372804 h 972882"/>
              <a:gd name="connsiteX54" fmla="*/ 732932 w 1443992"/>
              <a:gd name="connsiteY54" fmla="*/ 335116 h 972882"/>
              <a:gd name="connsiteX55" fmla="*/ 772683 w 1443992"/>
              <a:gd name="connsiteY55" fmla="*/ 299068 h 972882"/>
              <a:gd name="connsiteX56" fmla="*/ 1006004 w 1443992"/>
              <a:gd name="connsiteY56" fmla="*/ 206488 h 972882"/>
              <a:gd name="connsiteX57" fmla="*/ 1338703 w 1443992"/>
              <a:gd name="connsiteY57" fmla="*/ 124559 h 972882"/>
              <a:gd name="connsiteX58" fmla="*/ 1416477 w 1443992"/>
              <a:gd name="connsiteY58" fmla="*/ 83595 h 972882"/>
              <a:gd name="connsiteX59" fmla="*/ 1441537 w 1443992"/>
              <a:gd name="connsiteY59" fmla="*/ 31980 h 97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443992" h="972882">
                <a:moveTo>
                  <a:pt x="1441537" y="31980"/>
                </a:moveTo>
                <a:cubicBezTo>
                  <a:pt x="1431815" y="11915"/>
                  <a:pt x="1410367" y="-669"/>
                  <a:pt x="1387095" y="27"/>
                </a:cubicBezTo>
                <a:lnTo>
                  <a:pt x="1372405" y="27"/>
                </a:lnTo>
                <a:cubicBezTo>
                  <a:pt x="1312156" y="-38"/>
                  <a:pt x="1253558" y="18674"/>
                  <a:pt x="1205623" y="53281"/>
                </a:cubicBezTo>
                <a:cubicBezTo>
                  <a:pt x="1194856" y="62891"/>
                  <a:pt x="1181816" y="69913"/>
                  <a:pt x="1167601" y="73763"/>
                </a:cubicBezTo>
                <a:cubicBezTo>
                  <a:pt x="1144269" y="78679"/>
                  <a:pt x="1120937" y="89330"/>
                  <a:pt x="1096741" y="95065"/>
                </a:cubicBezTo>
                <a:cubicBezTo>
                  <a:pt x="1025059" y="122839"/>
                  <a:pt x="946482" y="130516"/>
                  <a:pt x="870332" y="117186"/>
                </a:cubicBezTo>
                <a:cubicBezTo>
                  <a:pt x="841789" y="103921"/>
                  <a:pt x="807284" y="113523"/>
                  <a:pt x="790831" y="139307"/>
                </a:cubicBezTo>
                <a:cubicBezTo>
                  <a:pt x="785015" y="150506"/>
                  <a:pt x="771257" y="155791"/>
                  <a:pt x="758857" y="151596"/>
                </a:cubicBezTo>
                <a:cubicBezTo>
                  <a:pt x="747026" y="149048"/>
                  <a:pt x="734617" y="151768"/>
                  <a:pt x="725155" y="158969"/>
                </a:cubicBezTo>
                <a:cubicBezTo>
                  <a:pt x="710637" y="168014"/>
                  <a:pt x="694045" y="173635"/>
                  <a:pt x="676762" y="175355"/>
                </a:cubicBezTo>
                <a:cubicBezTo>
                  <a:pt x="616850" y="182704"/>
                  <a:pt x="561536" y="209651"/>
                  <a:pt x="520350" y="251549"/>
                </a:cubicBezTo>
                <a:cubicBezTo>
                  <a:pt x="513438" y="257284"/>
                  <a:pt x="503932" y="267935"/>
                  <a:pt x="498747" y="267115"/>
                </a:cubicBezTo>
                <a:cubicBezTo>
                  <a:pt x="461588" y="259742"/>
                  <a:pt x="446898" y="290875"/>
                  <a:pt x="421837" y="303983"/>
                </a:cubicBezTo>
                <a:lnTo>
                  <a:pt x="421837" y="303983"/>
                </a:lnTo>
                <a:lnTo>
                  <a:pt x="402826" y="365430"/>
                </a:lnTo>
                <a:lnTo>
                  <a:pt x="361347" y="376081"/>
                </a:lnTo>
                <a:cubicBezTo>
                  <a:pt x="341471" y="388370"/>
                  <a:pt x="361347" y="404756"/>
                  <a:pt x="345792" y="417045"/>
                </a:cubicBezTo>
                <a:cubicBezTo>
                  <a:pt x="330237" y="429334"/>
                  <a:pt x="345792" y="447359"/>
                  <a:pt x="345792" y="462106"/>
                </a:cubicBezTo>
                <a:cubicBezTo>
                  <a:pt x="287030" y="455552"/>
                  <a:pt x="259377" y="467022"/>
                  <a:pt x="208391" y="521914"/>
                </a:cubicBezTo>
                <a:cubicBezTo>
                  <a:pt x="218390" y="526461"/>
                  <a:pt x="229279" y="528968"/>
                  <a:pt x="240365" y="529288"/>
                </a:cubicBezTo>
                <a:cubicBezTo>
                  <a:pt x="246414" y="529288"/>
                  <a:pt x="240365" y="538300"/>
                  <a:pt x="231724" y="536661"/>
                </a:cubicBezTo>
                <a:cubicBezTo>
                  <a:pt x="238793" y="556365"/>
                  <a:pt x="227662" y="577773"/>
                  <a:pt x="206880" y="584475"/>
                </a:cubicBezTo>
                <a:cubicBezTo>
                  <a:pt x="205117" y="585040"/>
                  <a:pt x="203310" y="585491"/>
                  <a:pt x="201479" y="585818"/>
                </a:cubicBezTo>
                <a:cubicBezTo>
                  <a:pt x="174534" y="591349"/>
                  <a:pt x="151306" y="607415"/>
                  <a:pt x="137531" y="630060"/>
                </a:cubicBezTo>
                <a:cubicBezTo>
                  <a:pt x="130618" y="641530"/>
                  <a:pt x="113335" y="646446"/>
                  <a:pt x="102101" y="654639"/>
                </a:cubicBezTo>
                <a:cubicBezTo>
                  <a:pt x="90867" y="662831"/>
                  <a:pt x="96916" y="662831"/>
                  <a:pt x="94323" y="666109"/>
                </a:cubicBezTo>
                <a:lnTo>
                  <a:pt x="115064" y="704615"/>
                </a:lnTo>
                <a:lnTo>
                  <a:pt x="76176" y="764423"/>
                </a:lnTo>
                <a:cubicBezTo>
                  <a:pt x="62938" y="763563"/>
                  <a:pt x="49664" y="763563"/>
                  <a:pt x="36425" y="764423"/>
                </a:cubicBezTo>
                <a:cubicBezTo>
                  <a:pt x="14994" y="765718"/>
                  <a:pt x="-1278" y="783234"/>
                  <a:pt x="79" y="803552"/>
                </a:cubicBezTo>
                <a:cubicBezTo>
                  <a:pt x="218" y="805551"/>
                  <a:pt x="520" y="807534"/>
                  <a:pt x="995" y="809484"/>
                </a:cubicBezTo>
                <a:cubicBezTo>
                  <a:pt x="2378" y="831613"/>
                  <a:pt x="22426" y="848490"/>
                  <a:pt x="45776" y="847180"/>
                </a:cubicBezTo>
                <a:cubicBezTo>
                  <a:pt x="45828" y="847180"/>
                  <a:pt x="45879" y="847171"/>
                  <a:pt x="45931" y="847171"/>
                </a:cubicBezTo>
                <a:cubicBezTo>
                  <a:pt x="60622" y="847171"/>
                  <a:pt x="76176" y="837340"/>
                  <a:pt x="90003" y="839798"/>
                </a:cubicBezTo>
                <a:cubicBezTo>
                  <a:pt x="135803" y="845533"/>
                  <a:pt x="162592" y="885678"/>
                  <a:pt x="204071" y="900425"/>
                </a:cubicBezTo>
                <a:cubicBezTo>
                  <a:pt x="204071" y="900425"/>
                  <a:pt x="204071" y="900425"/>
                  <a:pt x="204071" y="900425"/>
                </a:cubicBezTo>
                <a:lnTo>
                  <a:pt x="191109" y="943847"/>
                </a:lnTo>
                <a:lnTo>
                  <a:pt x="277524" y="971703"/>
                </a:lnTo>
                <a:cubicBezTo>
                  <a:pt x="284627" y="973276"/>
                  <a:pt x="292024" y="973276"/>
                  <a:pt x="299128" y="971703"/>
                </a:cubicBezTo>
                <a:cubicBezTo>
                  <a:pt x="352532" y="962281"/>
                  <a:pt x="407319" y="962281"/>
                  <a:pt x="460724" y="971703"/>
                </a:cubicBezTo>
                <a:cubicBezTo>
                  <a:pt x="470230" y="971703"/>
                  <a:pt x="481464" y="971703"/>
                  <a:pt x="482328" y="958594"/>
                </a:cubicBezTo>
                <a:cubicBezTo>
                  <a:pt x="462452" y="946305"/>
                  <a:pt x="440849" y="934016"/>
                  <a:pt x="420974" y="920907"/>
                </a:cubicBezTo>
                <a:cubicBezTo>
                  <a:pt x="377342" y="892257"/>
                  <a:pt x="344850" y="850809"/>
                  <a:pt x="328509" y="802930"/>
                </a:cubicBezTo>
                <a:cubicBezTo>
                  <a:pt x="306127" y="750061"/>
                  <a:pt x="320187" y="689589"/>
                  <a:pt x="363939" y="650542"/>
                </a:cubicBezTo>
                <a:cubicBezTo>
                  <a:pt x="376660" y="634828"/>
                  <a:pt x="387937" y="618107"/>
                  <a:pt x="397641" y="600566"/>
                </a:cubicBezTo>
                <a:lnTo>
                  <a:pt x="363939" y="581722"/>
                </a:lnTo>
                <a:cubicBezTo>
                  <a:pt x="386390" y="583033"/>
                  <a:pt x="408893" y="583033"/>
                  <a:pt x="431343" y="581722"/>
                </a:cubicBezTo>
                <a:cubicBezTo>
                  <a:pt x="445170" y="581722"/>
                  <a:pt x="461588" y="572710"/>
                  <a:pt x="456403" y="553866"/>
                </a:cubicBezTo>
                <a:cubicBezTo>
                  <a:pt x="451219" y="535023"/>
                  <a:pt x="456403" y="536661"/>
                  <a:pt x="471094" y="536661"/>
                </a:cubicBezTo>
                <a:cubicBezTo>
                  <a:pt x="497019" y="536661"/>
                  <a:pt x="502203" y="516998"/>
                  <a:pt x="515166" y="503070"/>
                </a:cubicBezTo>
                <a:cubicBezTo>
                  <a:pt x="528128" y="489142"/>
                  <a:pt x="522943" y="464564"/>
                  <a:pt x="551460" y="459648"/>
                </a:cubicBezTo>
                <a:cubicBezTo>
                  <a:pt x="569305" y="457059"/>
                  <a:pt x="584220" y="445433"/>
                  <a:pt x="590347" y="429334"/>
                </a:cubicBezTo>
                <a:cubicBezTo>
                  <a:pt x="602791" y="398660"/>
                  <a:pt x="631999" y="376941"/>
                  <a:pt x="666392" y="372804"/>
                </a:cubicBezTo>
                <a:cubicBezTo>
                  <a:pt x="694434" y="373664"/>
                  <a:pt x="720436" y="358941"/>
                  <a:pt x="732932" y="335116"/>
                </a:cubicBezTo>
                <a:cubicBezTo>
                  <a:pt x="741574" y="314634"/>
                  <a:pt x="756264" y="308899"/>
                  <a:pt x="772683" y="299068"/>
                </a:cubicBezTo>
                <a:cubicBezTo>
                  <a:pt x="843984" y="255211"/>
                  <a:pt x="923011" y="223849"/>
                  <a:pt x="1006004" y="206488"/>
                </a:cubicBezTo>
                <a:cubicBezTo>
                  <a:pt x="1119208" y="185187"/>
                  <a:pt x="1227227" y="148319"/>
                  <a:pt x="1338703" y="124559"/>
                </a:cubicBezTo>
                <a:cubicBezTo>
                  <a:pt x="1367807" y="117235"/>
                  <a:pt x="1394536" y="103159"/>
                  <a:pt x="1416477" y="83595"/>
                </a:cubicBezTo>
                <a:cubicBezTo>
                  <a:pt x="1434624" y="72125"/>
                  <a:pt x="1450178" y="55739"/>
                  <a:pt x="1441537" y="31980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E0AE81F3-ED5C-EB1A-3208-4C48F4B2B59C}"/>
              </a:ext>
            </a:extLst>
          </p:cNvPr>
          <p:cNvSpPr/>
          <p:nvPr/>
        </p:nvSpPr>
        <p:spPr>
          <a:xfrm>
            <a:off x="3522396" y="4282966"/>
            <a:ext cx="638638" cy="902306"/>
          </a:xfrm>
          <a:custGeom>
            <a:avLst/>
            <a:gdLst>
              <a:gd name="connsiteX0" fmla="*/ 37159 w 638638"/>
              <a:gd name="connsiteY0" fmla="*/ 314877 h 902306"/>
              <a:gd name="connsiteX1" fmla="*/ 114068 w 638638"/>
              <a:gd name="connsiteY1" fmla="*/ 345191 h 902306"/>
              <a:gd name="connsiteX2" fmla="*/ 85551 w 638638"/>
              <a:gd name="connsiteY2" fmla="*/ 409095 h 902306"/>
              <a:gd name="connsiteX3" fmla="*/ 218631 w 638638"/>
              <a:gd name="connsiteY3" fmla="*/ 409095 h 902306"/>
              <a:gd name="connsiteX4" fmla="*/ 263566 w 638638"/>
              <a:gd name="connsiteY4" fmla="*/ 503313 h 902306"/>
              <a:gd name="connsiteX5" fmla="*/ 254925 w 638638"/>
              <a:gd name="connsiteY5" fmla="*/ 544278 h 902306"/>
              <a:gd name="connsiteX6" fmla="*/ 238506 w 638638"/>
              <a:gd name="connsiteY6" fmla="*/ 584423 h 902306"/>
              <a:gd name="connsiteX7" fmla="*/ 137400 w 638638"/>
              <a:gd name="connsiteY7" fmla="*/ 592616 h 902306"/>
              <a:gd name="connsiteX8" fmla="*/ 158140 w 638638"/>
              <a:gd name="connsiteY8" fmla="*/ 636857 h 902306"/>
              <a:gd name="connsiteX9" fmla="*/ 139224 w 638638"/>
              <a:gd name="connsiteY9" fmla="*/ 705219 h 902306"/>
              <a:gd name="connsiteX10" fmla="*/ 133080 w 638638"/>
              <a:gd name="connsiteY10" fmla="*/ 708135 h 902306"/>
              <a:gd name="connsiteX11" fmla="*/ 99377 w 638638"/>
              <a:gd name="connsiteY11" fmla="*/ 724521 h 902306"/>
              <a:gd name="connsiteX12" fmla="*/ 79502 w 638638"/>
              <a:gd name="connsiteY12" fmla="*/ 745003 h 902306"/>
              <a:gd name="connsiteX13" fmla="*/ 165917 w 638638"/>
              <a:gd name="connsiteY13" fmla="*/ 762208 h 902306"/>
              <a:gd name="connsiteX14" fmla="*/ 270480 w 638638"/>
              <a:gd name="connsiteY14" fmla="*/ 775317 h 902306"/>
              <a:gd name="connsiteX15" fmla="*/ 214310 w 638638"/>
              <a:gd name="connsiteY15" fmla="*/ 808908 h 902306"/>
              <a:gd name="connsiteX16" fmla="*/ 157276 w 638638"/>
              <a:gd name="connsiteY16" fmla="*/ 820378 h 902306"/>
              <a:gd name="connsiteX17" fmla="*/ 85551 w 638638"/>
              <a:gd name="connsiteY17" fmla="*/ 902307 h 902306"/>
              <a:gd name="connsiteX18" fmla="*/ 85551 w 638638"/>
              <a:gd name="connsiteY18" fmla="*/ 902307 h 902306"/>
              <a:gd name="connsiteX19" fmla="*/ 195298 w 638638"/>
              <a:gd name="connsiteY19" fmla="*/ 902307 h 902306"/>
              <a:gd name="connsiteX20" fmla="*/ 281714 w 638638"/>
              <a:gd name="connsiteY20" fmla="*/ 862161 h 902306"/>
              <a:gd name="connsiteX21" fmla="*/ 333563 w 638638"/>
              <a:gd name="connsiteY21" fmla="*/ 862161 h 902306"/>
              <a:gd name="connsiteX22" fmla="*/ 504665 w 638638"/>
              <a:gd name="connsiteY22" fmla="*/ 847414 h 902306"/>
              <a:gd name="connsiteX23" fmla="*/ 605771 w 638638"/>
              <a:gd name="connsiteY23" fmla="*/ 804811 h 902306"/>
              <a:gd name="connsiteX24" fmla="*/ 550465 w 638638"/>
              <a:gd name="connsiteY24" fmla="*/ 783510 h 902306"/>
              <a:gd name="connsiteX25" fmla="*/ 578118 w 638638"/>
              <a:gd name="connsiteY25" fmla="*/ 748280 h 902306"/>
              <a:gd name="connsiteX26" fmla="*/ 617869 w 638638"/>
              <a:gd name="connsiteY26" fmla="*/ 717147 h 902306"/>
              <a:gd name="connsiteX27" fmla="*/ 635152 w 638638"/>
              <a:gd name="connsiteY27" fmla="*/ 658978 h 902306"/>
              <a:gd name="connsiteX28" fmla="*/ 581574 w 638638"/>
              <a:gd name="connsiteY28" fmla="*/ 625387 h 902306"/>
              <a:gd name="connsiteX29" fmla="*/ 552193 w 638638"/>
              <a:gd name="connsiteY29" fmla="*/ 625387 h 902306"/>
              <a:gd name="connsiteX30" fmla="*/ 515035 w 638638"/>
              <a:gd name="connsiteY30" fmla="*/ 625387 h 902306"/>
              <a:gd name="connsiteX31" fmla="*/ 505529 w 638638"/>
              <a:gd name="connsiteY31" fmla="*/ 561483 h 902306"/>
              <a:gd name="connsiteX32" fmla="*/ 491703 w 638638"/>
              <a:gd name="connsiteY32" fmla="*/ 528711 h 902306"/>
              <a:gd name="connsiteX33" fmla="*/ 416521 w 638638"/>
              <a:gd name="connsiteY33" fmla="*/ 446782 h 902306"/>
              <a:gd name="connsiteX34" fmla="*/ 383684 w 638638"/>
              <a:gd name="connsiteY34" fmla="*/ 410734 h 902306"/>
              <a:gd name="connsiteX35" fmla="*/ 363808 w 638638"/>
              <a:gd name="connsiteY35" fmla="*/ 364854 h 902306"/>
              <a:gd name="connsiteX36" fmla="*/ 271344 w 638638"/>
              <a:gd name="connsiteY36" fmla="*/ 293576 h 902306"/>
              <a:gd name="connsiteX37" fmla="*/ 237642 w 638638"/>
              <a:gd name="connsiteY37" fmla="*/ 284563 h 902306"/>
              <a:gd name="connsiteX38" fmla="*/ 340476 w 638638"/>
              <a:gd name="connsiteY38" fmla="*/ 114151 h 902306"/>
              <a:gd name="connsiteX39" fmla="*/ 198755 w 638638"/>
              <a:gd name="connsiteY39" fmla="*/ 105959 h 902306"/>
              <a:gd name="connsiteX40" fmla="*/ 165917 w 638638"/>
              <a:gd name="connsiteY40" fmla="*/ 105959 h 902306"/>
              <a:gd name="connsiteX41" fmla="*/ 188385 w 638638"/>
              <a:gd name="connsiteY41" fmla="*/ 52705 h 902306"/>
              <a:gd name="connsiteX42" fmla="*/ 232457 w 638638"/>
              <a:gd name="connsiteY42" fmla="*/ 3548 h 902306"/>
              <a:gd name="connsiteX43" fmla="*/ 85551 w 638638"/>
              <a:gd name="connsiteY43" fmla="*/ 3548 h 902306"/>
              <a:gd name="connsiteX44" fmla="*/ 62219 w 638638"/>
              <a:gd name="connsiteY44" fmla="*/ 51886 h 902306"/>
              <a:gd name="connsiteX45" fmla="*/ 42343 w 638638"/>
              <a:gd name="connsiteY45" fmla="*/ 79741 h 902306"/>
              <a:gd name="connsiteX46" fmla="*/ 22209 w 638638"/>
              <a:gd name="connsiteY46" fmla="*/ 123246 h 902306"/>
              <a:gd name="connsiteX47" fmla="*/ 24196 w 638638"/>
              <a:gd name="connsiteY47" fmla="*/ 127260 h 902306"/>
              <a:gd name="connsiteX48" fmla="*/ 24196 w 638638"/>
              <a:gd name="connsiteY48" fmla="*/ 175598 h 902306"/>
              <a:gd name="connsiteX49" fmla="*/ 14691 w 638638"/>
              <a:gd name="connsiteY49" fmla="*/ 210008 h 902306"/>
              <a:gd name="connsiteX50" fmla="*/ 0 w 638638"/>
              <a:gd name="connsiteY50" fmla="*/ 241960 h 902306"/>
              <a:gd name="connsiteX51" fmla="*/ 44936 w 638638"/>
              <a:gd name="connsiteY51" fmla="*/ 232129 h 902306"/>
              <a:gd name="connsiteX52" fmla="*/ 37159 w 638638"/>
              <a:gd name="connsiteY52" fmla="*/ 314877 h 90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38638" h="902306">
                <a:moveTo>
                  <a:pt x="37159" y="314877"/>
                </a:moveTo>
                <a:cubicBezTo>
                  <a:pt x="83823" y="298491"/>
                  <a:pt x="83823" y="298491"/>
                  <a:pt x="114068" y="345191"/>
                </a:cubicBezTo>
                <a:lnTo>
                  <a:pt x="85551" y="409095"/>
                </a:lnTo>
                <a:cubicBezTo>
                  <a:pt x="132215" y="433674"/>
                  <a:pt x="176287" y="409095"/>
                  <a:pt x="218631" y="409095"/>
                </a:cubicBezTo>
                <a:cubicBezTo>
                  <a:pt x="209989" y="468084"/>
                  <a:pt x="209989" y="468084"/>
                  <a:pt x="263566" y="503313"/>
                </a:cubicBezTo>
                <a:cubicBezTo>
                  <a:pt x="261432" y="517102"/>
                  <a:pt x="258554" y="530776"/>
                  <a:pt x="254925" y="544278"/>
                </a:cubicBezTo>
                <a:cubicBezTo>
                  <a:pt x="250293" y="557952"/>
                  <a:pt x="244814" y="571363"/>
                  <a:pt x="238506" y="584423"/>
                </a:cubicBezTo>
                <a:lnTo>
                  <a:pt x="137400" y="592616"/>
                </a:lnTo>
                <a:cubicBezTo>
                  <a:pt x="144313" y="608182"/>
                  <a:pt x="152091" y="622110"/>
                  <a:pt x="158140" y="636857"/>
                </a:cubicBezTo>
                <a:cubicBezTo>
                  <a:pt x="172830" y="660690"/>
                  <a:pt x="164362" y="691299"/>
                  <a:pt x="139224" y="705219"/>
                </a:cubicBezTo>
                <a:cubicBezTo>
                  <a:pt x="137245" y="706317"/>
                  <a:pt x="135197" y="707291"/>
                  <a:pt x="133080" y="708135"/>
                </a:cubicBezTo>
                <a:cubicBezTo>
                  <a:pt x="121845" y="714690"/>
                  <a:pt x="109747" y="717967"/>
                  <a:pt x="99377" y="724521"/>
                </a:cubicBezTo>
                <a:cubicBezTo>
                  <a:pt x="91920" y="730584"/>
                  <a:pt x="85249" y="737458"/>
                  <a:pt x="79502" y="745003"/>
                </a:cubicBezTo>
                <a:cubicBezTo>
                  <a:pt x="111476" y="751558"/>
                  <a:pt x="138264" y="754835"/>
                  <a:pt x="165917" y="762208"/>
                </a:cubicBezTo>
                <a:cubicBezTo>
                  <a:pt x="198479" y="776800"/>
                  <a:pt x="235032" y="781380"/>
                  <a:pt x="270480" y="775317"/>
                </a:cubicBezTo>
                <a:cubicBezTo>
                  <a:pt x="263566" y="803992"/>
                  <a:pt x="241099" y="809727"/>
                  <a:pt x="214310" y="808908"/>
                </a:cubicBezTo>
                <a:cubicBezTo>
                  <a:pt x="194452" y="804336"/>
                  <a:pt x="173470" y="808555"/>
                  <a:pt x="157276" y="820378"/>
                </a:cubicBezTo>
                <a:cubicBezTo>
                  <a:pt x="128543" y="843547"/>
                  <a:pt x="104277" y="871264"/>
                  <a:pt x="85551" y="902307"/>
                </a:cubicBezTo>
                <a:lnTo>
                  <a:pt x="85551" y="902307"/>
                </a:lnTo>
                <a:cubicBezTo>
                  <a:pt x="121457" y="892885"/>
                  <a:pt x="159393" y="892885"/>
                  <a:pt x="195298" y="902307"/>
                </a:cubicBezTo>
                <a:cubicBezTo>
                  <a:pt x="208952" y="869871"/>
                  <a:pt x="246309" y="852518"/>
                  <a:pt x="281714" y="862161"/>
                </a:cubicBezTo>
                <a:cubicBezTo>
                  <a:pt x="298824" y="865430"/>
                  <a:pt x="316453" y="865430"/>
                  <a:pt x="333563" y="862161"/>
                </a:cubicBezTo>
                <a:cubicBezTo>
                  <a:pt x="389836" y="851216"/>
                  <a:pt x="447233" y="846267"/>
                  <a:pt x="504665" y="847414"/>
                </a:cubicBezTo>
                <a:cubicBezTo>
                  <a:pt x="543725" y="849938"/>
                  <a:pt x="581574" y="833986"/>
                  <a:pt x="605771" y="804811"/>
                </a:cubicBezTo>
                <a:lnTo>
                  <a:pt x="550465" y="783510"/>
                </a:lnTo>
                <a:cubicBezTo>
                  <a:pt x="558415" y="770917"/>
                  <a:pt x="567679" y="759111"/>
                  <a:pt x="578118" y="748280"/>
                </a:cubicBezTo>
                <a:cubicBezTo>
                  <a:pt x="590216" y="736810"/>
                  <a:pt x="606635" y="729437"/>
                  <a:pt x="617869" y="717147"/>
                </a:cubicBezTo>
                <a:cubicBezTo>
                  <a:pt x="636491" y="703465"/>
                  <a:pt x="643508" y="679862"/>
                  <a:pt x="635152" y="658978"/>
                </a:cubicBezTo>
                <a:cubicBezTo>
                  <a:pt x="625396" y="639102"/>
                  <a:pt x="604682" y="626116"/>
                  <a:pt x="581574" y="625387"/>
                </a:cubicBezTo>
                <a:cubicBezTo>
                  <a:pt x="571853" y="623798"/>
                  <a:pt x="561915" y="623798"/>
                  <a:pt x="552193" y="625387"/>
                </a:cubicBezTo>
                <a:cubicBezTo>
                  <a:pt x="540959" y="625387"/>
                  <a:pt x="530589" y="637677"/>
                  <a:pt x="515035" y="625387"/>
                </a:cubicBezTo>
                <a:cubicBezTo>
                  <a:pt x="522657" y="603856"/>
                  <a:pt x="519139" y="580179"/>
                  <a:pt x="505529" y="561483"/>
                </a:cubicBezTo>
                <a:cubicBezTo>
                  <a:pt x="499886" y="550980"/>
                  <a:pt x="495254" y="540009"/>
                  <a:pt x="491703" y="528711"/>
                </a:cubicBezTo>
                <a:cubicBezTo>
                  <a:pt x="479112" y="493023"/>
                  <a:pt x="452064" y="463545"/>
                  <a:pt x="416521" y="446782"/>
                </a:cubicBezTo>
                <a:cubicBezTo>
                  <a:pt x="402367" y="437778"/>
                  <a:pt x="391020" y="425325"/>
                  <a:pt x="383684" y="410734"/>
                </a:cubicBezTo>
                <a:cubicBezTo>
                  <a:pt x="375301" y="396183"/>
                  <a:pt x="368630" y="380797"/>
                  <a:pt x="363808" y="364854"/>
                </a:cubicBezTo>
                <a:cubicBezTo>
                  <a:pt x="351684" y="325135"/>
                  <a:pt x="314828" y="296730"/>
                  <a:pt x="271344" y="293576"/>
                </a:cubicBezTo>
                <a:cubicBezTo>
                  <a:pt x="260110" y="293576"/>
                  <a:pt x="245419" y="300130"/>
                  <a:pt x="237642" y="284563"/>
                </a:cubicBezTo>
                <a:cubicBezTo>
                  <a:pt x="281679" y="233579"/>
                  <a:pt x="316435" y="175983"/>
                  <a:pt x="340476" y="114151"/>
                </a:cubicBezTo>
                <a:cubicBezTo>
                  <a:pt x="294278" y="102518"/>
                  <a:pt x="246102" y="99732"/>
                  <a:pt x="198755" y="105959"/>
                </a:cubicBezTo>
                <a:cubicBezTo>
                  <a:pt x="187521" y="105959"/>
                  <a:pt x="175423" y="105959"/>
                  <a:pt x="165917" y="105959"/>
                </a:cubicBezTo>
                <a:cubicBezTo>
                  <a:pt x="160292" y="85460"/>
                  <a:pt x="169400" y="63872"/>
                  <a:pt x="188385" y="52705"/>
                </a:cubicBezTo>
                <a:cubicBezTo>
                  <a:pt x="204804" y="40416"/>
                  <a:pt x="227272" y="31403"/>
                  <a:pt x="232457" y="3548"/>
                </a:cubicBezTo>
                <a:cubicBezTo>
                  <a:pt x="180608" y="-8742"/>
                  <a:pt x="133080" y="15837"/>
                  <a:pt x="85551" y="3548"/>
                </a:cubicBezTo>
                <a:cubicBezTo>
                  <a:pt x="76045" y="22391"/>
                  <a:pt x="69996" y="37138"/>
                  <a:pt x="62219" y="51886"/>
                </a:cubicBezTo>
                <a:cubicBezTo>
                  <a:pt x="54442" y="66633"/>
                  <a:pt x="51849" y="74826"/>
                  <a:pt x="42343" y="79741"/>
                </a:cubicBezTo>
                <a:cubicBezTo>
                  <a:pt x="24110" y="86484"/>
                  <a:pt x="15097" y="105959"/>
                  <a:pt x="22209" y="123246"/>
                </a:cubicBezTo>
                <a:cubicBezTo>
                  <a:pt x="22779" y="124622"/>
                  <a:pt x="23444" y="125966"/>
                  <a:pt x="24196" y="127260"/>
                </a:cubicBezTo>
                <a:cubicBezTo>
                  <a:pt x="31161" y="142695"/>
                  <a:pt x="31161" y="160163"/>
                  <a:pt x="24196" y="175598"/>
                </a:cubicBezTo>
                <a:cubicBezTo>
                  <a:pt x="24196" y="187068"/>
                  <a:pt x="18147" y="198538"/>
                  <a:pt x="14691" y="210008"/>
                </a:cubicBezTo>
                <a:cubicBezTo>
                  <a:pt x="11234" y="221478"/>
                  <a:pt x="6049" y="228852"/>
                  <a:pt x="0" y="241960"/>
                </a:cubicBezTo>
                <a:lnTo>
                  <a:pt x="44936" y="232129"/>
                </a:lnTo>
                <a:cubicBezTo>
                  <a:pt x="44072" y="262443"/>
                  <a:pt x="40615" y="287841"/>
                  <a:pt x="37159" y="314877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49999D81-F1A7-165B-A514-07E9F6D5D6AB}"/>
              </a:ext>
            </a:extLst>
          </p:cNvPr>
          <p:cNvSpPr/>
          <p:nvPr/>
        </p:nvSpPr>
        <p:spPr>
          <a:xfrm>
            <a:off x="4944754" y="1220738"/>
            <a:ext cx="860732" cy="583064"/>
          </a:xfrm>
          <a:custGeom>
            <a:avLst/>
            <a:gdLst>
              <a:gd name="connsiteX0" fmla="*/ 32874 w 860732"/>
              <a:gd name="connsiteY0" fmla="*/ 159761 h 583064"/>
              <a:gd name="connsiteX1" fmla="*/ 74354 w 860732"/>
              <a:gd name="connsiteY1" fmla="*/ 137640 h 583064"/>
              <a:gd name="connsiteX2" fmla="*/ 91637 w 860732"/>
              <a:gd name="connsiteY2" fmla="*/ 198268 h 583064"/>
              <a:gd name="connsiteX3" fmla="*/ 68304 w 860732"/>
              <a:gd name="connsiteY3" fmla="*/ 239232 h 583064"/>
              <a:gd name="connsiteX4" fmla="*/ 118425 w 860732"/>
              <a:gd name="connsiteY4" fmla="*/ 266269 h 583064"/>
              <a:gd name="connsiteX5" fmla="*/ 155584 w 860732"/>
              <a:gd name="connsiteY5" fmla="*/ 300679 h 583064"/>
              <a:gd name="connsiteX6" fmla="*/ 277568 w 860732"/>
              <a:gd name="connsiteY6" fmla="*/ 293649 h 583064"/>
              <a:gd name="connsiteX7" fmla="*/ 292120 w 860732"/>
              <a:gd name="connsiteY7" fmla="*/ 272004 h 583064"/>
              <a:gd name="connsiteX8" fmla="*/ 303354 w 860732"/>
              <a:gd name="connsiteY8" fmla="*/ 240871 h 583064"/>
              <a:gd name="connsiteX9" fmla="*/ 361252 w 860732"/>
              <a:gd name="connsiteY9" fmla="*/ 230220 h 583064"/>
              <a:gd name="connsiteX10" fmla="*/ 373350 w 860732"/>
              <a:gd name="connsiteY10" fmla="*/ 230220 h 583064"/>
              <a:gd name="connsiteX11" fmla="*/ 373350 w 860732"/>
              <a:gd name="connsiteY11" fmla="*/ 268727 h 583064"/>
              <a:gd name="connsiteX12" fmla="*/ 470999 w 860732"/>
              <a:gd name="connsiteY12" fmla="*/ 237593 h 583064"/>
              <a:gd name="connsiteX13" fmla="*/ 477048 w 860732"/>
              <a:gd name="connsiteY13" fmla="*/ 299859 h 583064"/>
              <a:gd name="connsiteX14" fmla="*/ 390633 w 860732"/>
              <a:gd name="connsiteY14" fmla="*/ 315426 h 583064"/>
              <a:gd name="connsiteX15" fmla="*/ 232494 w 860732"/>
              <a:gd name="connsiteY15" fmla="*/ 352294 h 583064"/>
              <a:gd name="connsiteX16" fmla="*/ 254097 w 860732"/>
              <a:gd name="connsiteY16" fmla="*/ 397355 h 583064"/>
              <a:gd name="connsiteX17" fmla="*/ 436433 w 860732"/>
              <a:gd name="connsiteY17" fmla="*/ 381788 h 583064"/>
              <a:gd name="connsiteX18" fmla="*/ 477048 w 860732"/>
              <a:gd name="connsiteY18" fmla="*/ 381788 h 583064"/>
              <a:gd name="connsiteX19" fmla="*/ 477048 w 860732"/>
              <a:gd name="connsiteY19" fmla="*/ 389162 h 583064"/>
              <a:gd name="connsiteX20" fmla="*/ 438162 w 860732"/>
              <a:gd name="connsiteY20" fmla="*/ 379330 h 583064"/>
              <a:gd name="connsiteX21" fmla="*/ 411373 w 860732"/>
              <a:gd name="connsiteY21" fmla="*/ 400632 h 583064"/>
              <a:gd name="connsiteX22" fmla="*/ 362980 w 860732"/>
              <a:gd name="connsiteY22" fmla="*/ 437500 h 583064"/>
              <a:gd name="connsiteX23" fmla="*/ 311995 w 860732"/>
              <a:gd name="connsiteY23" fmla="*/ 437500 h 583064"/>
              <a:gd name="connsiteX24" fmla="*/ 263603 w 860732"/>
              <a:gd name="connsiteY24" fmla="*/ 447331 h 583064"/>
              <a:gd name="connsiteX25" fmla="*/ 286935 w 860732"/>
              <a:gd name="connsiteY25" fmla="*/ 477645 h 583064"/>
              <a:gd name="connsiteX26" fmla="*/ 431248 w 860732"/>
              <a:gd name="connsiteY26" fmla="*/ 511236 h 583064"/>
              <a:gd name="connsiteX27" fmla="*/ 414829 w 860732"/>
              <a:gd name="connsiteY27" fmla="*/ 549742 h 583064"/>
              <a:gd name="connsiteX28" fmla="*/ 493468 w 860732"/>
              <a:gd name="connsiteY28" fmla="*/ 580056 h 583064"/>
              <a:gd name="connsiteX29" fmla="*/ 530626 w 860732"/>
              <a:gd name="connsiteY29" fmla="*/ 503043 h 583064"/>
              <a:gd name="connsiteX30" fmla="*/ 607536 w 860732"/>
              <a:gd name="connsiteY30" fmla="*/ 427668 h 583064"/>
              <a:gd name="connsiteX31" fmla="*/ 618769 w 860732"/>
              <a:gd name="connsiteY31" fmla="*/ 376053 h 583064"/>
              <a:gd name="connsiteX32" fmla="*/ 630867 w 860732"/>
              <a:gd name="connsiteY32" fmla="*/ 351475 h 583064"/>
              <a:gd name="connsiteX33" fmla="*/ 675803 w 860732"/>
              <a:gd name="connsiteY33" fmla="*/ 277739 h 583064"/>
              <a:gd name="connsiteX34" fmla="*/ 736294 w 860732"/>
              <a:gd name="connsiteY34" fmla="*/ 246606 h 583064"/>
              <a:gd name="connsiteX35" fmla="*/ 795056 w 860732"/>
              <a:gd name="connsiteY35" fmla="*/ 233497 h 583064"/>
              <a:gd name="connsiteX36" fmla="*/ 860732 w 860732"/>
              <a:gd name="connsiteY36" fmla="*/ 215473 h 583064"/>
              <a:gd name="connsiteX37" fmla="*/ 653336 w 860732"/>
              <a:gd name="connsiteY37" fmla="*/ 141737 h 583064"/>
              <a:gd name="connsiteX38" fmla="*/ 613585 w 860732"/>
              <a:gd name="connsiteY38" fmla="*/ 78652 h 583064"/>
              <a:gd name="connsiteX39" fmla="*/ 566056 w 860732"/>
              <a:gd name="connsiteY39" fmla="*/ 95857 h 583064"/>
              <a:gd name="connsiteX40" fmla="*/ 570377 w 860732"/>
              <a:gd name="connsiteY40" fmla="*/ 41784 h 583064"/>
              <a:gd name="connsiteX41" fmla="*/ 526305 w 860732"/>
              <a:gd name="connsiteY41" fmla="*/ 19663 h 583064"/>
              <a:gd name="connsiteX42" fmla="*/ 439890 w 860732"/>
              <a:gd name="connsiteY42" fmla="*/ 0 h 583064"/>
              <a:gd name="connsiteX43" fmla="*/ 400139 w 860732"/>
              <a:gd name="connsiteY43" fmla="*/ 46699 h 583064"/>
              <a:gd name="connsiteX44" fmla="*/ 418286 w 860732"/>
              <a:gd name="connsiteY44" fmla="*/ 110604 h 583064"/>
              <a:gd name="connsiteX45" fmla="*/ 441618 w 860732"/>
              <a:gd name="connsiteY45" fmla="*/ 175328 h 583064"/>
              <a:gd name="connsiteX46" fmla="*/ 363845 w 860732"/>
              <a:gd name="connsiteY46" fmla="*/ 98315 h 583064"/>
              <a:gd name="connsiteX47" fmla="*/ 301626 w 860732"/>
              <a:gd name="connsiteY47" fmla="*/ 46699 h 583064"/>
              <a:gd name="connsiteX48" fmla="*/ 252369 w 860732"/>
              <a:gd name="connsiteY48" fmla="*/ 120435 h 583064"/>
              <a:gd name="connsiteX49" fmla="*/ 149535 w 860732"/>
              <a:gd name="connsiteY49" fmla="*/ 75374 h 583064"/>
              <a:gd name="connsiteX50" fmla="*/ 229901 w 860732"/>
              <a:gd name="connsiteY50" fmla="*/ 40145 h 583064"/>
              <a:gd name="connsiteX51" fmla="*/ 48429 w 860732"/>
              <a:gd name="connsiteY51" fmla="*/ 44242 h 583064"/>
              <a:gd name="connsiteX52" fmla="*/ 28554 w 860732"/>
              <a:gd name="connsiteY52" fmla="*/ 61447 h 583064"/>
              <a:gd name="connsiteX53" fmla="*/ 23369 w 860732"/>
              <a:gd name="connsiteY53" fmla="*/ 143375 h 583064"/>
              <a:gd name="connsiteX54" fmla="*/ 32874 w 860732"/>
              <a:gd name="connsiteY54" fmla="*/ 159761 h 583064"/>
              <a:gd name="connsiteX55" fmla="*/ 370758 w 860732"/>
              <a:gd name="connsiteY55" fmla="*/ 442415 h 583064"/>
              <a:gd name="connsiteX56" fmla="*/ 420879 w 860732"/>
              <a:gd name="connsiteY56" fmla="*/ 435042 h 583064"/>
              <a:gd name="connsiteX57" fmla="*/ 369029 w 860732"/>
              <a:gd name="connsiteY57" fmla="*/ 442415 h 58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60732" h="583064">
                <a:moveTo>
                  <a:pt x="32874" y="159761"/>
                </a:moveTo>
                <a:lnTo>
                  <a:pt x="74354" y="137640"/>
                </a:lnTo>
                <a:lnTo>
                  <a:pt x="91637" y="198268"/>
                </a:lnTo>
                <a:cubicBezTo>
                  <a:pt x="84723" y="211376"/>
                  <a:pt x="62255" y="229401"/>
                  <a:pt x="68304" y="239232"/>
                </a:cubicBezTo>
                <a:cubicBezTo>
                  <a:pt x="74354" y="249064"/>
                  <a:pt x="104599" y="256437"/>
                  <a:pt x="118425" y="266269"/>
                </a:cubicBezTo>
                <a:cubicBezTo>
                  <a:pt x="131448" y="277108"/>
                  <a:pt x="143849" y="288594"/>
                  <a:pt x="155584" y="300679"/>
                </a:cubicBezTo>
                <a:cubicBezTo>
                  <a:pt x="191317" y="330673"/>
                  <a:pt x="245931" y="327527"/>
                  <a:pt x="277568" y="293649"/>
                </a:cubicBezTo>
                <a:cubicBezTo>
                  <a:pt x="283591" y="287201"/>
                  <a:pt x="288499" y="279902"/>
                  <a:pt x="292120" y="272004"/>
                </a:cubicBezTo>
                <a:cubicBezTo>
                  <a:pt x="292120" y="261353"/>
                  <a:pt x="299897" y="250702"/>
                  <a:pt x="303354" y="240871"/>
                </a:cubicBezTo>
                <a:cubicBezTo>
                  <a:pt x="327550" y="240871"/>
                  <a:pt x="347426" y="252341"/>
                  <a:pt x="361252" y="230220"/>
                </a:cubicBezTo>
                <a:cubicBezTo>
                  <a:pt x="361252" y="230220"/>
                  <a:pt x="369029" y="230220"/>
                  <a:pt x="373350" y="230220"/>
                </a:cubicBezTo>
                <a:lnTo>
                  <a:pt x="373350" y="268727"/>
                </a:lnTo>
                <a:cubicBezTo>
                  <a:pt x="415694" y="285112"/>
                  <a:pt x="438162" y="249064"/>
                  <a:pt x="470999" y="237593"/>
                </a:cubicBezTo>
                <a:lnTo>
                  <a:pt x="477048" y="299859"/>
                </a:lnTo>
                <a:cubicBezTo>
                  <a:pt x="447685" y="301711"/>
                  <a:pt x="418666" y="306938"/>
                  <a:pt x="390633" y="315426"/>
                </a:cubicBezTo>
                <a:cubicBezTo>
                  <a:pt x="342336" y="340881"/>
                  <a:pt x="287730" y="353613"/>
                  <a:pt x="232494" y="352294"/>
                </a:cubicBezTo>
                <a:cubicBezTo>
                  <a:pt x="232494" y="373595"/>
                  <a:pt x="232494" y="389162"/>
                  <a:pt x="254097" y="397355"/>
                </a:cubicBezTo>
                <a:cubicBezTo>
                  <a:pt x="314398" y="387998"/>
                  <a:pt x="375338" y="382796"/>
                  <a:pt x="436433" y="381788"/>
                </a:cubicBezTo>
                <a:lnTo>
                  <a:pt x="477048" y="381788"/>
                </a:lnTo>
                <a:lnTo>
                  <a:pt x="477048" y="389162"/>
                </a:lnTo>
                <a:lnTo>
                  <a:pt x="438162" y="379330"/>
                </a:lnTo>
                <a:cubicBezTo>
                  <a:pt x="429520" y="386704"/>
                  <a:pt x="421743" y="398993"/>
                  <a:pt x="411373" y="400632"/>
                </a:cubicBezTo>
                <a:cubicBezTo>
                  <a:pt x="390003" y="404974"/>
                  <a:pt x="372054" y="418648"/>
                  <a:pt x="362980" y="437500"/>
                </a:cubicBezTo>
                <a:lnTo>
                  <a:pt x="311995" y="437500"/>
                </a:lnTo>
                <a:cubicBezTo>
                  <a:pt x="296441" y="437500"/>
                  <a:pt x="279158" y="420295"/>
                  <a:pt x="263603" y="447331"/>
                </a:cubicBezTo>
                <a:cubicBezTo>
                  <a:pt x="270516" y="456343"/>
                  <a:pt x="275701" y="471910"/>
                  <a:pt x="286935" y="477645"/>
                </a:cubicBezTo>
                <a:cubicBezTo>
                  <a:pt x="328838" y="505722"/>
                  <a:pt x="380393" y="517724"/>
                  <a:pt x="431248" y="511236"/>
                </a:cubicBezTo>
                <a:cubicBezTo>
                  <a:pt x="424335" y="527621"/>
                  <a:pt x="410509" y="535814"/>
                  <a:pt x="414829" y="549742"/>
                </a:cubicBezTo>
                <a:cubicBezTo>
                  <a:pt x="434705" y="567767"/>
                  <a:pt x="458037" y="591526"/>
                  <a:pt x="493468" y="580056"/>
                </a:cubicBezTo>
                <a:cubicBezTo>
                  <a:pt x="508331" y="555526"/>
                  <a:pt x="520775" y="529743"/>
                  <a:pt x="530626" y="503043"/>
                </a:cubicBezTo>
                <a:cubicBezTo>
                  <a:pt x="540054" y="466609"/>
                  <a:pt x="569444" y="437811"/>
                  <a:pt x="607536" y="427668"/>
                </a:cubicBezTo>
                <a:cubicBezTo>
                  <a:pt x="623090" y="418656"/>
                  <a:pt x="614449" y="391620"/>
                  <a:pt x="618769" y="376053"/>
                </a:cubicBezTo>
                <a:cubicBezTo>
                  <a:pt x="623090" y="360487"/>
                  <a:pt x="624818" y="353113"/>
                  <a:pt x="630867" y="351475"/>
                </a:cubicBezTo>
                <a:cubicBezTo>
                  <a:pt x="671483" y="340004"/>
                  <a:pt x="667162" y="303956"/>
                  <a:pt x="675803" y="277739"/>
                </a:cubicBezTo>
                <a:cubicBezTo>
                  <a:pt x="697407" y="266269"/>
                  <a:pt x="716419" y="254799"/>
                  <a:pt x="736294" y="246606"/>
                </a:cubicBezTo>
                <a:cubicBezTo>
                  <a:pt x="756170" y="238413"/>
                  <a:pt x="776045" y="240051"/>
                  <a:pt x="795056" y="233497"/>
                </a:cubicBezTo>
                <a:cubicBezTo>
                  <a:pt x="814068" y="226943"/>
                  <a:pt x="839128" y="238413"/>
                  <a:pt x="860732" y="215473"/>
                </a:cubicBezTo>
                <a:lnTo>
                  <a:pt x="653336" y="141737"/>
                </a:lnTo>
                <a:cubicBezTo>
                  <a:pt x="653336" y="111423"/>
                  <a:pt x="653336" y="83567"/>
                  <a:pt x="613585" y="78652"/>
                </a:cubicBezTo>
                <a:cubicBezTo>
                  <a:pt x="595437" y="78652"/>
                  <a:pt x="592845" y="106508"/>
                  <a:pt x="566056" y="95857"/>
                </a:cubicBezTo>
                <a:lnTo>
                  <a:pt x="570377" y="41784"/>
                </a:lnTo>
                <a:cubicBezTo>
                  <a:pt x="555686" y="34410"/>
                  <a:pt x="538403" y="16386"/>
                  <a:pt x="526305" y="19663"/>
                </a:cubicBezTo>
                <a:cubicBezTo>
                  <a:pt x="492603" y="27856"/>
                  <a:pt x="470999" y="0"/>
                  <a:pt x="439890" y="0"/>
                </a:cubicBezTo>
                <a:lnTo>
                  <a:pt x="400139" y="46699"/>
                </a:lnTo>
                <a:cubicBezTo>
                  <a:pt x="407579" y="67624"/>
                  <a:pt x="413637" y="88967"/>
                  <a:pt x="418286" y="110604"/>
                </a:cubicBezTo>
                <a:cubicBezTo>
                  <a:pt x="418286" y="132725"/>
                  <a:pt x="445939" y="149110"/>
                  <a:pt x="441618" y="175328"/>
                </a:cubicBezTo>
                <a:cubicBezTo>
                  <a:pt x="395818" y="163858"/>
                  <a:pt x="381992" y="129447"/>
                  <a:pt x="363845" y="98315"/>
                </a:cubicBezTo>
                <a:cubicBezTo>
                  <a:pt x="345697" y="67182"/>
                  <a:pt x="334464" y="49157"/>
                  <a:pt x="301626" y="46699"/>
                </a:cubicBezTo>
                <a:cubicBezTo>
                  <a:pt x="263603" y="81110"/>
                  <a:pt x="263603" y="81110"/>
                  <a:pt x="252369" y="120435"/>
                </a:cubicBezTo>
                <a:lnTo>
                  <a:pt x="149535" y="75374"/>
                </a:lnTo>
                <a:cubicBezTo>
                  <a:pt x="166818" y="40145"/>
                  <a:pt x="209161" y="68820"/>
                  <a:pt x="229901" y="40145"/>
                </a:cubicBezTo>
                <a:cubicBezTo>
                  <a:pt x="170102" y="26160"/>
                  <a:pt x="107450" y="27569"/>
                  <a:pt x="48429" y="44242"/>
                </a:cubicBezTo>
                <a:cubicBezTo>
                  <a:pt x="33738" y="49157"/>
                  <a:pt x="32874" y="55712"/>
                  <a:pt x="28554" y="61447"/>
                </a:cubicBezTo>
                <a:cubicBezTo>
                  <a:pt x="-8605" y="99953"/>
                  <a:pt x="-8605" y="100772"/>
                  <a:pt x="23369" y="143375"/>
                </a:cubicBezTo>
                <a:cubicBezTo>
                  <a:pt x="19912" y="157303"/>
                  <a:pt x="26825" y="157303"/>
                  <a:pt x="32874" y="159761"/>
                </a:cubicBezTo>
                <a:close/>
                <a:moveTo>
                  <a:pt x="370758" y="442415"/>
                </a:moveTo>
                <a:lnTo>
                  <a:pt x="420879" y="435042"/>
                </a:lnTo>
                <a:cubicBezTo>
                  <a:pt x="400139" y="456343"/>
                  <a:pt x="384584" y="443235"/>
                  <a:pt x="369029" y="442415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04E4C4B7-9CCA-1D31-F54F-50E236FD7768}"/>
              </a:ext>
            </a:extLst>
          </p:cNvPr>
          <p:cNvSpPr/>
          <p:nvPr/>
        </p:nvSpPr>
        <p:spPr>
          <a:xfrm>
            <a:off x="3181056" y="4657196"/>
            <a:ext cx="370721" cy="403544"/>
          </a:xfrm>
          <a:custGeom>
            <a:avLst/>
            <a:gdLst>
              <a:gd name="connsiteX0" fmla="*/ 305046 w 370721"/>
              <a:gd name="connsiteY0" fmla="*/ 319977 h 403544"/>
              <a:gd name="connsiteX1" fmla="*/ 327514 w 370721"/>
              <a:gd name="connsiteY1" fmla="*/ 258531 h 403544"/>
              <a:gd name="connsiteX2" fmla="*/ 320601 w 370721"/>
              <a:gd name="connsiteY2" fmla="*/ 140553 h 403544"/>
              <a:gd name="connsiteX3" fmla="*/ 370721 w 370721"/>
              <a:gd name="connsiteY3" fmla="*/ 92215 h 403544"/>
              <a:gd name="connsiteX4" fmla="*/ 318872 w 370721"/>
              <a:gd name="connsiteY4" fmla="*/ 3732 h 403544"/>
              <a:gd name="connsiteX5" fmla="*/ 258382 w 370721"/>
              <a:gd name="connsiteY5" fmla="*/ 12744 h 403544"/>
              <a:gd name="connsiteX6" fmla="*/ 185793 w 370721"/>
              <a:gd name="connsiteY6" fmla="*/ 12744 h 403544"/>
              <a:gd name="connsiteX7" fmla="*/ 142585 w 370721"/>
              <a:gd name="connsiteY7" fmla="*/ 61902 h 403544"/>
              <a:gd name="connsiteX8" fmla="*/ 99378 w 370721"/>
              <a:gd name="connsiteY8" fmla="*/ 111059 h 403544"/>
              <a:gd name="connsiteX9" fmla="*/ 55306 w 370721"/>
              <a:gd name="connsiteY9" fmla="*/ 111059 h 403544"/>
              <a:gd name="connsiteX10" fmla="*/ 28517 w 370721"/>
              <a:gd name="connsiteY10" fmla="*/ 144650 h 403544"/>
              <a:gd name="connsiteX11" fmla="*/ 28517 w 370721"/>
              <a:gd name="connsiteY11" fmla="*/ 170048 h 403544"/>
              <a:gd name="connsiteX12" fmla="*/ 14691 w 370721"/>
              <a:gd name="connsiteY12" fmla="*/ 202000 h 403544"/>
              <a:gd name="connsiteX13" fmla="*/ 82095 w 370721"/>
              <a:gd name="connsiteY13" fmla="*/ 227398 h 403544"/>
              <a:gd name="connsiteX14" fmla="*/ 44072 w 370721"/>
              <a:gd name="connsiteY14" fmla="*/ 299495 h 403544"/>
              <a:gd name="connsiteX15" fmla="*/ 0 w 370721"/>
              <a:gd name="connsiteY15" fmla="*/ 369954 h 403544"/>
              <a:gd name="connsiteX16" fmla="*/ 78638 w 370721"/>
              <a:gd name="connsiteY16" fmla="*/ 403545 h 403544"/>
              <a:gd name="connsiteX17" fmla="*/ 183200 w 370721"/>
              <a:gd name="connsiteY17" fmla="*/ 360942 h 403544"/>
              <a:gd name="connsiteX18" fmla="*/ 305046 w 370721"/>
              <a:gd name="connsiteY18" fmla="*/ 319977 h 40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721" h="403544">
                <a:moveTo>
                  <a:pt x="305046" y="319977"/>
                </a:moveTo>
                <a:cubicBezTo>
                  <a:pt x="315761" y="300683"/>
                  <a:pt x="323331" y="279972"/>
                  <a:pt x="327514" y="258531"/>
                </a:cubicBezTo>
                <a:cubicBezTo>
                  <a:pt x="327514" y="219205"/>
                  <a:pt x="323193" y="176602"/>
                  <a:pt x="320601" y="140553"/>
                </a:cubicBezTo>
                <a:lnTo>
                  <a:pt x="370721" y="92215"/>
                </a:lnTo>
                <a:cubicBezTo>
                  <a:pt x="365286" y="57748"/>
                  <a:pt x="346862" y="26320"/>
                  <a:pt x="318872" y="3732"/>
                </a:cubicBezTo>
                <a:lnTo>
                  <a:pt x="258382" y="12744"/>
                </a:lnTo>
                <a:cubicBezTo>
                  <a:pt x="235050" y="-15931"/>
                  <a:pt x="209125" y="12744"/>
                  <a:pt x="185793" y="12744"/>
                </a:cubicBezTo>
                <a:cubicBezTo>
                  <a:pt x="162461" y="12744"/>
                  <a:pt x="146042" y="31588"/>
                  <a:pt x="142585" y="61902"/>
                </a:cubicBezTo>
                <a:cubicBezTo>
                  <a:pt x="139129" y="92215"/>
                  <a:pt x="133944" y="107782"/>
                  <a:pt x="99378" y="111059"/>
                </a:cubicBezTo>
                <a:cubicBezTo>
                  <a:pt x="84696" y="111870"/>
                  <a:pt x="69988" y="111870"/>
                  <a:pt x="55306" y="111059"/>
                </a:cubicBezTo>
                <a:cubicBezTo>
                  <a:pt x="27653" y="111059"/>
                  <a:pt x="19876" y="118433"/>
                  <a:pt x="28517" y="144650"/>
                </a:cubicBezTo>
                <a:cubicBezTo>
                  <a:pt x="28517" y="154481"/>
                  <a:pt x="35430" y="160216"/>
                  <a:pt x="28517" y="170048"/>
                </a:cubicBezTo>
                <a:cubicBezTo>
                  <a:pt x="22425" y="180068"/>
                  <a:pt x="17776" y="190809"/>
                  <a:pt x="14691" y="202000"/>
                </a:cubicBezTo>
                <a:lnTo>
                  <a:pt x="82095" y="227398"/>
                </a:lnTo>
                <a:cubicBezTo>
                  <a:pt x="68268" y="253615"/>
                  <a:pt x="57898" y="277374"/>
                  <a:pt x="44072" y="299495"/>
                </a:cubicBezTo>
                <a:cubicBezTo>
                  <a:pt x="25164" y="320362"/>
                  <a:pt x="10249" y="344212"/>
                  <a:pt x="0" y="369954"/>
                </a:cubicBezTo>
                <a:lnTo>
                  <a:pt x="78638" y="403545"/>
                </a:lnTo>
                <a:cubicBezTo>
                  <a:pt x="114906" y="392689"/>
                  <a:pt x="149930" y="378417"/>
                  <a:pt x="183200" y="360942"/>
                </a:cubicBezTo>
                <a:cubicBezTo>
                  <a:pt x="222027" y="342909"/>
                  <a:pt x="262910" y="329170"/>
                  <a:pt x="305046" y="319977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-form: Shape 17">
            <a:extLst>
              <a:ext uri="{FF2B5EF4-FFF2-40B4-BE49-F238E27FC236}">
                <a16:creationId xmlns:a16="http://schemas.microsoft.com/office/drawing/2014/main" id="{2677F34C-7F0E-5B5F-5800-8A10317275F5}"/>
              </a:ext>
            </a:extLst>
          </p:cNvPr>
          <p:cNvSpPr/>
          <p:nvPr/>
        </p:nvSpPr>
        <p:spPr>
          <a:xfrm>
            <a:off x="5545377" y="1143725"/>
            <a:ext cx="735315" cy="222014"/>
          </a:xfrm>
          <a:custGeom>
            <a:avLst/>
            <a:gdLst>
              <a:gd name="connsiteX0" fmla="*/ 27653 w 735315"/>
              <a:gd name="connsiteY0" fmla="*/ 85206 h 222014"/>
              <a:gd name="connsiteX1" fmla="*/ 27653 w 735315"/>
              <a:gd name="connsiteY1" fmla="*/ 114700 h 222014"/>
              <a:gd name="connsiteX2" fmla="*/ 128759 w 735315"/>
              <a:gd name="connsiteY2" fmla="*/ 133544 h 222014"/>
              <a:gd name="connsiteX3" fmla="*/ 248012 w 735315"/>
              <a:gd name="connsiteY3" fmla="*/ 122074 h 222014"/>
              <a:gd name="connsiteX4" fmla="*/ 269615 w 735315"/>
              <a:gd name="connsiteY4" fmla="*/ 137640 h 222014"/>
              <a:gd name="connsiteX5" fmla="*/ 216038 w 735315"/>
              <a:gd name="connsiteY5" fmla="*/ 158942 h 222014"/>
              <a:gd name="connsiteX6" fmla="*/ 150363 w 735315"/>
              <a:gd name="connsiteY6" fmla="*/ 163858 h 222014"/>
              <a:gd name="connsiteX7" fmla="*/ 276529 w 735315"/>
              <a:gd name="connsiteY7" fmla="*/ 195810 h 222014"/>
              <a:gd name="connsiteX8" fmla="*/ 415657 w 735315"/>
              <a:gd name="connsiteY8" fmla="*/ 212196 h 222014"/>
              <a:gd name="connsiteX9" fmla="*/ 515899 w 735315"/>
              <a:gd name="connsiteY9" fmla="*/ 206461 h 222014"/>
              <a:gd name="connsiteX10" fmla="*/ 544416 w 735315"/>
              <a:gd name="connsiteY10" fmla="*/ 198268 h 222014"/>
              <a:gd name="connsiteX11" fmla="*/ 642065 w 735315"/>
              <a:gd name="connsiteY11" fmla="*/ 152388 h 222014"/>
              <a:gd name="connsiteX12" fmla="*/ 680088 w 735315"/>
              <a:gd name="connsiteY12" fmla="*/ 131086 h 222014"/>
              <a:gd name="connsiteX13" fmla="*/ 726752 w 735315"/>
              <a:gd name="connsiteY13" fmla="*/ 107327 h 222014"/>
              <a:gd name="connsiteX14" fmla="*/ 722431 w 735315"/>
              <a:gd name="connsiteY14" fmla="*/ 71278 h 222014"/>
              <a:gd name="connsiteX15" fmla="*/ 694778 w 735315"/>
              <a:gd name="connsiteY15" fmla="*/ 63085 h 222014"/>
              <a:gd name="connsiteX16" fmla="*/ 568612 w 735315"/>
              <a:gd name="connsiteY16" fmla="*/ 45061 h 222014"/>
              <a:gd name="connsiteX17" fmla="*/ 461457 w 735315"/>
              <a:gd name="connsiteY17" fmla="*/ 58989 h 222014"/>
              <a:gd name="connsiteX18" fmla="*/ 411337 w 735315"/>
              <a:gd name="connsiteY18" fmla="*/ 63085 h 222014"/>
              <a:gd name="connsiteX19" fmla="*/ 411337 w 735315"/>
              <a:gd name="connsiteY19" fmla="*/ 38507 h 222014"/>
              <a:gd name="connsiteX20" fmla="*/ 403559 w 735315"/>
              <a:gd name="connsiteY20" fmla="*/ 21302 h 222014"/>
              <a:gd name="connsiteX21" fmla="*/ 383683 w 735315"/>
              <a:gd name="connsiteY21" fmla="*/ 21302 h 222014"/>
              <a:gd name="connsiteX22" fmla="*/ 343069 w 735315"/>
              <a:gd name="connsiteY22" fmla="*/ 81109 h 222014"/>
              <a:gd name="connsiteX23" fmla="*/ 295540 w 735315"/>
              <a:gd name="connsiteY23" fmla="*/ 58989 h 222014"/>
              <a:gd name="connsiteX24" fmla="*/ 261838 w 735315"/>
              <a:gd name="connsiteY24" fmla="*/ 49977 h 222014"/>
              <a:gd name="connsiteX25" fmla="*/ 198755 w 735315"/>
              <a:gd name="connsiteY25" fmla="*/ 31952 h 222014"/>
              <a:gd name="connsiteX26" fmla="*/ 139129 w 735315"/>
              <a:gd name="connsiteY26" fmla="*/ 0 h 222014"/>
              <a:gd name="connsiteX27" fmla="*/ 86415 w 735315"/>
              <a:gd name="connsiteY27" fmla="*/ 66362 h 222014"/>
              <a:gd name="connsiteX28" fmla="*/ 0 w 735315"/>
              <a:gd name="connsiteY28" fmla="*/ 62266 h 222014"/>
              <a:gd name="connsiteX29" fmla="*/ 27653 w 735315"/>
              <a:gd name="connsiteY29" fmla="*/ 85206 h 22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35315" h="222014">
                <a:moveTo>
                  <a:pt x="27653" y="85206"/>
                </a:moveTo>
                <a:cubicBezTo>
                  <a:pt x="27653" y="93399"/>
                  <a:pt x="27653" y="105688"/>
                  <a:pt x="27653" y="114700"/>
                </a:cubicBezTo>
                <a:cubicBezTo>
                  <a:pt x="56757" y="134847"/>
                  <a:pt x="93778" y="141745"/>
                  <a:pt x="128759" y="133544"/>
                </a:cubicBezTo>
                <a:lnTo>
                  <a:pt x="248012" y="122074"/>
                </a:lnTo>
                <a:cubicBezTo>
                  <a:pt x="257517" y="122074"/>
                  <a:pt x="268751" y="122074"/>
                  <a:pt x="269615" y="137640"/>
                </a:cubicBezTo>
                <a:cubicBezTo>
                  <a:pt x="252333" y="144195"/>
                  <a:pt x="234185" y="153207"/>
                  <a:pt x="216038" y="158942"/>
                </a:cubicBezTo>
                <a:cubicBezTo>
                  <a:pt x="197891" y="164677"/>
                  <a:pt x="174559" y="152388"/>
                  <a:pt x="150363" y="163858"/>
                </a:cubicBezTo>
                <a:cubicBezTo>
                  <a:pt x="187184" y="188166"/>
                  <a:pt x="231826" y="199472"/>
                  <a:pt x="276529" y="195810"/>
                </a:cubicBezTo>
                <a:cubicBezTo>
                  <a:pt x="323616" y="189305"/>
                  <a:pt x="371681" y="194966"/>
                  <a:pt x="415657" y="212196"/>
                </a:cubicBezTo>
                <a:cubicBezTo>
                  <a:pt x="447821" y="227098"/>
                  <a:pt x="485861" y="224919"/>
                  <a:pt x="515899" y="206461"/>
                </a:cubicBezTo>
                <a:cubicBezTo>
                  <a:pt x="524307" y="201053"/>
                  <a:pt x="534253" y="198194"/>
                  <a:pt x="544416" y="198268"/>
                </a:cubicBezTo>
                <a:cubicBezTo>
                  <a:pt x="583899" y="203937"/>
                  <a:pt x="622916" y="185610"/>
                  <a:pt x="642065" y="152388"/>
                </a:cubicBezTo>
                <a:cubicBezTo>
                  <a:pt x="648114" y="141737"/>
                  <a:pt x="667126" y="137640"/>
                  <a:pt x="680088" y="131086"/>
                </a:cubicBezTo>
                <a:cubicBezTo>
                  <a:pt x="693050" y="124532"/>
                  <a:pt x="712062" y="116339"/>
                  <a:pt x="726752" y="107327"/>
                </a:cubicBezTo>
                <a:cubicBezTo>
                  <a:pt x="741443" y="98315"/>
                  <a:pt x="735394" y="77013"/>
                  <a:pt x="722431" y="71278"/>
                </a:cubicBezTo>
                <a:cubicBezTo>
                  <a:pt x="713764" y="67092"/>
                  <a:pt x="704414" y="64322"/>
                  <a:pt x="694778" y="63085"/>
                </a:cubicBezTo>
                <a:cubicBezTo>
                  <a:pt x="652228" y="60775"/>
                  <a:pt x="609988" y="54745"/>
                  <a:pt x="568612" y="45061"/>
                </a:cubicBezTo>
                <a:cubicBezTo>
                  <a:pt x="532603" y="33198"/>
                  <a:pt x="492774" y="38375"/>
                  <a:pt x="461457" y="58989"/>
                </a:cubicBezTo>
                <a:cubicBezTo>
                  <a:pt x="451088" y="67182"/>
                  <a:pt x="429484" y="58989"/>
                  <a:pt x="411337" y="63085"/>
                </a:cubicBezTo>
                <a:cubicBezTo>
                  <a:pt x="412304" y="54917"/>
                  <a:pt x="412304" y="46675"/>
                  <a:pt x="411337" y="38507"/>
                </a:cubicBezTo>
                <a:cubicBezTo>
                  <a:pt x="411337" y="32771"/>
                  <a:pt x="411337" y="23759"/>
                  <a:pt x="403559" y="21302"/>
                </a:cubicBezTo>
                <a:cubicBezTo>
                  <a:pt x="397268" y="18491"/>
                  <a:pt x="389975" y="18491"/>
                  <a:pt x="383683" y="21302"/>
                </a:cubicBezTo>
                <a:cubicBezTo>
                  <a:pt x="370721" y="37687"/>
                  <a:pt x="359487" y="55712"/>
                  <a:pt x="343069" y="81109"/>
                </a:cubicBezTo>
                <a:cubicBezTo>
                  <a:pt x="327669" y="72917"/>
                  <a:pt x="311803" y="65527"/>
                  <a:pt x="295540" y="58989"/>
                </a:cubicBezTo>
                <a:cubicBezTo>
                  <a:pt x="285447" y="52992"/>
                  <a:pt x="273755" y="49862"/>
                  <a:pt x="261838" y="49977"/>
                </a:cubicBezTo>
                <a:cubicBezTo>
                  <a:pt x="239223" y="51222"/>
                  <a:pt x="216876" y="44831"/>
                  <a:pt x="198755" y="31952"/>
                </a:cubicBezTo>
                <a:cubicBezTo>
                  <a:pt x="179744" y="20482"/>
                  <a:pt x="159868" y="11470"/>
                  <a:pt x="139129" y="0"/>
                </a:cubicBezTo>
                <a:cubicBezTo>
                  <a:pt x="139129" y="36049"/>
                  <a:pt x="99378" y="42603"/>
                  <a:pt x="86415" y="66362"/>
                </a:cubicBezTo>
                <a:cubicBezTo>
                  <a:pt x="59186" y="54712"/>
                  <a:pt x="28318" y="53246"/>
                  <a:pt x="0" y="62266"/>
                </a:cubicBezTo>
                <a:cubicBezTo>
                  <a:pt x="10370" y="73736"/>
                  <a:pt x="23332" y="78652"/>
                  <a:pt x="27653" y="85206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36BAAAEE-FED1-ED15-1D57-4E0916AFFF76}"/>
              </a:ext>
            </a:extLst>
          </p:cNvPr>
          <p:cNvSpPr/>
          <p:nvPr/>
        </p:nvSpPr>
        <p:spPr>
          <a:xfrm>
            <a:off x="5751045" y="1486040"/>
            <a:ext cx="297268" cy="213981"/>
          </a:xfrm>
          <a:custGeom>
            <a:avLst/>
            <a:gdLst>
              <a:gd name="connsiteX0" fmla="*/ 159868 w 297268"/>
              <a:gd name="connsiteY0" fmla="*/ 167283 h 213981"/>
              <a:gd name="connsiteX1" fmla="*/ 180608 w 297268"/>
              <a:gd name="connsiteY1" fmla="*/ 213982 h 213981"/>
              <a:gd name="connsiteX2" fmla="*/ 297268 w 297268"/>
              <a:gd name="connsiteY2" fmla="*/ 132053 h 213981"/>
              <a:gd name="connsiteX3" fmla="*/ 190978 w 297268"/>
              <a:gd name="connsiteY3" fmla="*/ 59137 h 213981"/>
              <a:gd name="connsiteX4" fmla="*/ 158140 w 297268"/>
              <a:gd name="connsiteY4" fmla="*/ 59137 h 213981"/>
              <a:gd name="connsiteX5" fmla="*/ 123574 w 297268"/>
              <a:gd name="connsiteY5" fmla="*/ 59137 h 213981"/>
              <a:gd name="connsiteX6" fmla="*/ 46664 w 297268"/>
              <a:gd name="connsiteY6" fmla="*/ 1786 h 213981"/>
              <a:gd name="connsiteX7" fmla="*/ 0 w 297268"/>
              <a:gd name="connsiteY7" fmla="*/ 19811 h 213981"/>
              <a:gd name="connsiteX8" fmla="*/ 65675 w 297268"/>
              <a:gd name="connsiteY8" fmla="*/ 65691 h 213981"/>
              <a:gd name="connsiteX9" fmla="*/ 39751 w 297268"/>
              <a:gd name="connsiteY9" fmla="*/ 86173 h 213981"/>
              <a:gd name="connsiteX10" fmla="*/ 48392 w 297268"/>
              <a:gd name="connsiteY10" fmla="*/ 99282 h 213981"/>
              <a:gd name="connsiteX11" fmla="*/ 66540 w 297268"/>
              <a:gd name="connsiteY11" fmla="*/ 110752 h 213981"/>
              <a:gd name="connsiteX12" fmla="*/ 41479 w 297268"/>
              <a:gd name="connsiteY12" fmla="*/ 187765 h 21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7268" h="213981">
                <a:moveTo>
                  <a:pt x="159868" y="167283"/>
                </a:moveTo>
                <a:lnTo>
                  <a:pt x="180608" y="213982"/>
                </a:lnTo>
                <a:cubicBezTo>
                  <a:pt x="227808" y="199341"/>
                  <a:pt x="268734" y="170592"/>
                  <a:pt x="297268" y="132053"/>
                </a:cubicBezTo>
                <a:cubicBezTo>
                  <a:pt x="250103" y="128866"/>
                  <a:pt x="208917" y="100617"/>
                  <a:pt x="190978" y="59137"/>
                </a:cubicBezTo>
                <a:lnTo>
                  <a:pt x="158140" y="59137"/>
                </a:lnTo>
                <a:lnTo>
                  <a:pt x="123574" y="59137"/>
                </a:lnTo>
                <a:cubicBezTo>
                  <a:pt x="108019" y="5064"/>
                  <a:pt x="95057" y="-4768"/>
                  <a:pt x="46664" y="1786"/>
                </a:cubicBezTo>
                <a:cubicBezTo>
                  <a:pt x="30358" y="5866"/>
                  <a:pt x="14673" y="11929"/>
                  <a:pt x="0" y="19811"/>
                </a:cubicBezTo>
                <a:cubicBezTo>
                  <a:pt x="14690" y="50124"/>
                  <a:pt x="14690" y="50124"/>
                  <a:pt x="65675" y="65691"/>
                </a:cubicBezTo>
                <a:lnTo>
                  <a:pt x="39751" y="86173"/>
                </a:lnTo>
                <a:cubicBezTo>
                  <a:pt x="42032" y="90876"/>
                  <a:pt x="44936" y="95284"/>
                  <a:pt x="48392" y="99282"/>
                </a:cubicBezTo>
                <a:lnTo>
                  <a:pt x="66540" y="110752"/>
                </a:lnTo>
                <a:cubicBezTo>
                  <a:pt x="60491" y="143523"/>
                  <a:pt x="34566" y="158270"/>
                  <a:pt x="41479" y="187765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2AAFED97-2C9C-2589-4F1A-AA1258BD8E08}"/>
              </a:ext>
            </a:extLst>
          </p:cNvPr>
          <p:cNvSpPr/>
          <p:nvPr/>
        </p:nvSpPr>
        <p:spPr>
          <a:xfrm>
            <a:off x="8056442" y="2900441"/>
            <a:ext cx="153115" cy="95031"/>
          </a:xfrm>
          <a:custGeom>
            <a:avLst/>
            <a:gdLst>
              <a:gd name="connsiteX0" fmla="*/ 43368 w 153115"/>
              <a:gd name="connsiteY0" fmla="*/ 94876 h 95031"/>
              <a:gd name="connsiteX1" fmla="*/ 153116 w 153115"/>
              <a:gd name="connsiteY1" fmla="*/ 34248 h 95031"/>
              <a:gd name="connsiteX2" fmla="*/ 109908 w 153115"/>
              <a:gd name="connsiteY2" fmla="*/ 10489 h 95031"/>
              <a:gd name="connsiteX3" fmla="*/ 81391 w 153115"/>
              <a:gd name="connsiteY3" fmla="*/ 1476 h 95031"/>
              <a:gd name="connsiteX4" fmla="*/ 7074 w 153115"/>
              <a:gd name="connsiteY4" fmla="*/ 35887 h 95031"/>
              <a:gd name="connsiteX5" fmla="*/ 17124 w 153115"/>
              <a:gd name="connsiteY5" fmla="*/ 88329 h 95031"/>
              <a:gd name="connsiteX6" fmla="*/ 43368 w 153115"/>
              <a:gd name="connsiteY6" fmla="*/ 94876 h 9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115" h="95031">
                <a:moveTo>
                  <a:pt x="43368" y="94876"/>
                </a:moveTo>
                <a:cubicBezTo>
                  <a:pt x="89315" y="96760"/>
                  <a:pt x="132194" y="73074"/>
                  <a:pt x="153116" y="34248"/>
                </a:cubicBezTo>
                <a:lnTo>
                  <a:pt x="109908" y="10489"/>
                </a:lnTo>
                <a:cubicBezTo>
                  <a:pt x="100826" y="6384"/>
                  <a:pt x="91251" y="3361"/>
                  <a:pt x="81391" y="1476"/>
                </a:cubicBezTo>
                <a:cubicBezTo>
                  <a:pt x="51197" y="-4815"/>
                  <a:pt x="20408" y="9440"/>
                  <a:pt x="7074" y="35887"/>
                </a:cubicBezTo>
                <a:cubicBezTo>
                  <a:pt x="-5422" y="52994"/>
                  <a:pt x="-928" y="76474"/>
                  <a:pt x="17124" y="88329"/>
                </a:cubicBezTo>
                <a:cubicBezTo>
                  <a:pt x="24789" y="93360"/>
                  <a:pt x="34079" y="95678"/>
                  <a:pt x="43368" y="94876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783BFA1A-77F5-C0FA-7FDD-88D92413DD18}"/>
              </a:ext>
            </a:extLst>
          </p:cNvPr>
          <p:cNvSpPr/>
          <p:nvPr/>
        </p:nvSpPr>
        <p:spPr>
          <a:xfrm>
            <a:off x="8925191" y="2775065"/>
            <a:ext cx="138741" cy="92512"/>
          </a:xfrm>
          <a:custGeom>
            <a:avLst/>
            <a:gdLst>
              <a:gd name="connsiteX0" fmla="*/ 93213 w 138741"/>
              <a:gd name="connsiteY0" fmla="*/ 85888 h 92512"/>
              <a:gd name="connsiteX1" fmla="*/ 113953 w 138741"/>
              <a:gd name="connsiteY1" fmla="*/ 92442 h 92512"/>
              <a:gd name="connsiteX2" fmla="*/ 138149 w 138741"/>
              <a:gd name="connsiteY2" fmla="*/ 81791 h 92512"/>
              <a:gd name="connsiteX3" fmla="*/ 130372 w 138741"/>
              <a:gd name="connsiteY3" fmla="*/ 58032 h 92512"/>
              <a:gd name="connsiteX4" fmla="*/ 37908 w 138741"/>
              <a:gd name="connsiteY4" fmla="*/ 682 h 92512"/>
              <a:gd name="connsiteX5" fmla="*/ 23217 w 138741"/>
              <a:gd name="connsiteY5" fmla="*/ 682 h 92512"/>
              <a:gd name="connsiteX6" fmla="*/ 11118 w 138741"/>
              <a:gd name="connsiteY6" fmla="*/ 6417 h 92512"/>
              <a:gd name="connsiteX7" fmla="*/ 7740 w 138741"/>
              <a:gd name="connsiteY7" fmla="*/ 49168 h 92512"/>
              <a:gd name="connsiteX8" fmla="*/ 21489 w 138741"/>
              <a:gd name="connsiteY8" fmla="*/ 58032 h 92512"/>
              <a:gd name="connsiteX9" fmla="*/ 93213 w 138741"/>
              <a:gd name="connsiteY9" fmla="*/ 85888 h 9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741" h="92512">
                <a:moveTo>
                  <a:pt x="93213" y="85888"/>
                </a:moveTo>
                <a:cubicBezTo>
                  <a:pt x="98934" y="90599"/>
                  <a:pt x="106400" y="92959"/>
                  <a:pt x="113953" y="92442"/>
                </a:cubicBezTo>
                <a:cubicBezTo>
                  <a:pt x="122594" y="92442"/>
                  <a:pt x="135557" y="87526"/>
                  <a:pt x="138149" y="81791"/>
                </a:cubicBezTo>
                <a:cubicBezTo>
                  <a:pt x="140102" y="73132"/>
                  <a:pt x="137155" y="64128"/>
                  <a:pt x="130372" y="58032"/>
                </a:cubicBezTo>
                <a:cubicBezTo>
                  <a:pt x="100990" y="37550"/>
                  <a:pt x="69017" y="19526"/>
                  <a:pt x="37908" y="682"/>
                </a:cubicBezTo>
                <a:cubicBezTo>
                  <a:pt x="33060" y="-227"/>
                  <a:pt x="28065" y="-227"/>
                  <a:pt x="23217" y="682"/>
                </a:cubicBezTo>
                <a:cubicBezTo>
                  <a:pt x="18939" y="2091"/>
                  <a:pt x="14878" y="4025"/>
                  <a:pt x="11118" y="6417"/>
                </a:cubicBezTo>
                <a:cubicBezTo>
                  <a:pt x="-2267" y="17338"/>
                  <a:pt x="-3779" y="36477"/>
                  <a:pt x="7740" y="49168"/>
                </a:cubicBezTo>
                <a:cubicBezTo>
                  <a:pt x="11421" y="53223"/>
                  <a:pt x="16157" y="56279"/>
                  <a:pt x="21489" y="58032"/>
                </a:cubicBezTo>
                <a:cubicBezTo>
                  <a:pt x="47318" y="62047"/>
                  <a:pt x="71834" y="71575"/>
                  <a:pt x="93213" y="85888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-form: Shape 24">
            <a:extLst>
              <a:ext uri="{FF2B5EF4-FFF2-40B4-BE49-F238E27FC236}">
                <a16:creationId xmlns:a16="http://schemas.microsoft.com/office/drawing/2014/main" id="{1E36EE81-7592-931C-2C76-7041A8EE2B32}"/>
              </a:ext>
            </a:extLst>
          </p:cNvPr>
          <p:cNvSpPr/>
          <p:nvPr/>
        </p:nvSpPr>
        <p:spPr>
          <a:xfrm>
            <a:off x="6688270" y="1180091"/>
            <a:ext cx="115311" cy="34461"/>
          </a:xfrm>
          <a:custGeom>
            <a:avLst/>
            <a:gdLst>
              <a:gd name="connsiteX0" fmla="*/ 115312 w 115311"/>
              <a:gd name="connsiteY0" fmla="*/ 17707 h 34461"/>
              <a:gd name="connsiteX1" fmla="*/ 19391 w 115311"/>
              <a:gd name="connsiteY1" fmla="*/ 10334 h 34461"/>
              <a:gd name="connsiteX2" fmla="*/ 2108 w 115311"/>
              <a:gd name="connsiteY2" fmla="*/ 34093 h 34461"/>
              <a:gd name="connsiteX3" fmla="*/ 115312 w 115311"/>
              <a:gd name="connsiteY3" fmla="*/ 17707 h 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11" h="34461">
                <a:moveTo>
                  <a:pt x="115312" y="17707"/>
                </a:moveTo>
                <a:cubicBezTo>
                  <a:pt x="79882" y="-12606"/>
                  <a:pt x="48772" y="3780"/>
                  <a:pt x="19391" y="10334"/>
                </a:cubicBezTo>
                <a:cubicBezTo>
                  <a:pt x="9885" y="10334"/>
                  <a:pt x="-5670" y="14430"/>
                  <a:pt x="2108" y="34093"/>
                </a:cubicBezTo>
                <a:cubicBezTo>
                  <a:pt x="40623" y="36010"/>
                  <a:pt x="79156" y="30439"/>
                  <a:pt x="115312" y="17707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B8E8ACFB-1810-A189-C02A-4BFB58CA534C}"/>
              </a:ext>
            </a:extLst>
          </p:cNvPr>
          <p:cNvSpPr/>
          <p:nvPr/>
        </p:nvSpPr>
        <p:spPr>
          <a:xfrm>
            <a:off x="3267471" y="2693818"/>
            <a:ext cx="6246956" cy="3873593"/>
          </a:xfrm>
          <a:custGeom>
            <a:avLst/>
            <a:gdLst>
              <a:gd name="connsiteX0" fmla="*/ 6132888 w 6246956"/>
              <a:gd name="connsiteY0" fmla="*/ 221208 h 3873593"/>
              <a:gd name="connsiteX1" fmla="*/ 6089681 w 6246956"/>
              <a:gd name="connsiteY1" fmla="*/ 208918 h 3873593"/>
              <a:gd name="connsiteX2" fmla="*/ 5979069 w 6246956"/>
              <a:gd name="connsiteY2" fmla="*/ 191713 h 3873593"/>
              <a:gd name="connsiteX3" fmla="*/ 5869322 w 6246956"/>
              <a:gd name="connsiteY3" fmla="*/ 173689 h 3873593"/>
              <a:gd name="connsiteX4" fmla="*/ 5814880 w 6246956"/>
              <a:gd name="connsiteY4" fmla="*/ 213015 h 3873593"/>
              <a:gd name="connsiteX5" fmla="*/ 5868458 w 6246956"/>
              <a:gd name="connsiteY5" fmla="*/ 288389 h 3873593"/>
              <a:gd name="connsiteX6" fmla="*/ 5863273 w 6246956"/>
              <a:gd name="connsiteY6" fmla="*/ 299040 h 3873593"/>
              <a:gd name="connsiteX7" fmla="*/ 5807967 w 6246956"/>
              <a:gd name="connsiteY7" fmla="*/ 331812 h 3873593"/>
              <a:gd name="connsiteX8" fmla="*/ 5761303 w 6246956"/>
              <a:gd name="connsiteY8" fmla="*/ 371956 h 3873593"/>
              <a:gd name="connsiteX9" fmla="*/ 5725873 w 6246956"/>
              <a:gd name="connsiteY9" fmla="*/ 371956 h 3873593"/>
              <a:gd name="connsiteX10" fmla="*/ 5716367 w 6246956"/>
              <a:gd name="connsiteY10" fmla="*/ 340824 h 3873593"/>
              <a:gd name="connsiteX11" fmla="*/ 5726737 w 6246956"/>
              <a:gd name="connsiteY11" fmla="*/ 319522 h 3873593"/>
              <a:gd name="connsiteX12" fmla="*/ 5669703 w 6246956"/>
              <a:gd name="connsiteY12" fmla="*/ 301498 h 3873593"/>
              <a:gd name="connsiteX13" fmla="*/ 5634273 w 6246956"/>
              <a:gd name="connsiteY13" fmla="*/ 313787 h 3873593"/>
              <a:gd name="connsiteX14" fmla="*/ 5554770 w 6246956"/>
              <a:gd name="connsiteY14" fmla="*/ 349017 h 3873593"/>
              <a:gd name="connsiteX15" fmla="*/ 5457986 w 6246956"/>
              <a:gd name="connsiteY15" fmla="*/ 349017 h 3873593"/>
              <a:gd name="connsiteX16" fmla="*/ 5353423 w 6246956"/>
              <a:gd name="connsiteY16" fmla="*/ 402270 h 3873593"/>
              <a:gd name="connsiteX17" fmla="*/ 5302438 w 6246956"/>
              <a:gd name="connsiteY17" fmla="*/ 402270 h 3873593"/>
              <a:gd name="connsiteX18" fmla="*/ 5235899 w 6246956"/>
              <a:gd name="connsiteY18" fmla="*/ 394897 h 3873593"/>
              <a:gd name="connsiteX19" fmla="*/ 5235899 w 6246956"/>
              <a:gd name="connsiteY19" fmla="*/ 383427 h 3873593"/>
              <a:gd name="connsiteX20" fmla="*/ 5273057 w 6246956"/>
              <a:gd name="connsiteY20" fmla="*/ 366222 h 3873593"/>
              <a:gd name="connsiteX21" fmla="*/ 5268736 w 6246956"/>
              <a:gd name="connsiteY21" fmla="*/ 335089 h 3873593"/>
              <a:gd name="connsiteX22" fmla="*/ 5232442 w 6246956"/>
              <a:gd name="connsiteY22" fmla="*/ 313787 h 3873593"/>
              <a:gd name="connsiteX23" fmla="*/ 5186642 w 6246956"/>
              <a:gd name="connsiteY23" fmla="*/ 335908 h 3873593"/>
              <a:gd name="connsiteX24" fmla="*/ 5166766 w 6246956"/>
              <a:gd name="connsiteY24" fmla="*/ 378511 h 3873593"/>
              <a:gd name="connsiteX25" fmla="*/ 5000849 w 6246956"/>
              <a:gd name="connsiteY25" fmla="*/ 394077 h 3873593"/>
              <a:gd name="connsiteX26" fmla="*/ 4900607 w 6246956"/>
              <a:gd name="connsiteY26" fmla="*/ 440777 h 3873593"/>
              <a:gd name="connsiteX27" fmla="*/ 4788268 w 6246956"/>
              <a:gd name="connsiteY27" fmla="*/ 492392 h 3873593"/>
              <a:gd name="connsiteX28" fmla="*/ 4761479 w 6246956"/>
              <a:gd name="connsiteY28" fmla="*/ 570224 h 3873593"/>
              <a:gd name="connsiteX29" fmla="*/ 4690618 w 6246956"/>
              <a:gd name="connsiteY29" fmla="*/ 587429 h 3873593"/>
              <a:gd name="connsiteX30" fmla="*/ 4604203 w 6246956"/>
              <a:gd name="connsiteY30" fmla="*/ 574321 h 3873593"/>
              <a:gd name="connsiteX31" fmla="*/ 4533343 w 6246956"/>
              <a:gd name="connsiteY31" fmla="*/ 512055 h 3873593"/>
              <a:gd name="connsiteX32" fmla="*/ 4662102 w 6246956"/>
              <a:gd name="connsiteY32" fmla="*/ 441596 h 3873593"/>
              <a:gd name="connsiteX33" fmla="*/ 4662102 w 6246956"/>
              <a:gd name="connsiteY33" fmla="*/ 419475 h 3873593"/>
              <a:gd name="connsiteX34" fmla="*/ 4548897 w 6246956"/>
              <a:gd name="connsiteY34" fmla="*/ 360487 h 3873593"/>
              <a:gd name="connsiteX35" fmla="*/ 4438286 w 6246956"/>
              <a:gd name="connsiteY35" fmla="*/ 360487 h 3873593"/>
              <a:gd name="connsiteX36" fmla="*/ 4443471 w 6246956"/>
              <a:gd name="connsiteY36" fmla="*/ 518609 h 3873593"/>
              <a:gd name="connsiteX37" fmla="*/ 4443471 w 6246956"/>
              <a:gd name="connsiteY37" fmla="*/ 675913 h 3873593"/>
              <a:gd name="connsiteX38" fmla="*/ 4302614 w 6246956"/>
              <a:gd name="connsiteY38" fmla="*/ 636587 h 3873593"/>
              <a:gd name="connsiteX39" fmla="*/ 4197187 w 6246956"/>
              <a:gd name="connsiteY39" fmla="*/ 697214 h 3873593"/>
              <a:gd name="connsiteX40" fmla="*/ 4115957 w 6246956"/>
              <a:gd name="connsiteY40" fmla="*/ 746371 h 3873593"/>
              <a:gd name="connsiteX41" fmla="*/ 4109908 w 6246956"/>
              <a:gd name="connsiteY41" fmla="*/ 784878 h 3873593"/>
              <a:gd name="connsiteX42" fmla="*/ 4147931 w 6246956"/>
              <a:gd name="connsiteY42" fmla="*/ 828300 h 3873593"/>
              <a:gd name="connsiteX43" fmla="*/ 4153980 w 6246956"/>
              <a:gd name="connsiteY43" fmla="*/ 861891 h 3873593"/>
              <a:gd name="connsiteX44" fmla="*/ 4123734 w 6246956"/>
              <a:gd name="connsiteY44" fmla="*/ 877457 h 3873593"/>
              <a:gd name="connsiteX45" fmla="*/ 4071885 w 6246956"/>
              <a:gd name="connsiteY45" fmla="*/ 877457 h 3873593"/>
              <a:gd name="connsiteX46" fmla="*/ 3993247 w 6246956"/>
              <a:gd name="connsiteY46" fmla="*/ 860252 h 3873593"/>
              <a:gd name="connsiteX47" fmla="*/ 3915474 w 6246956"/>
              <a:gd name="connsiteY47" fmla="*/ 822565 h 3873593"/>
              <a:gd name="connsiteX48" fmla="*/ 3872266 w 6246956"/>
              <a:gd name="connsiteY48" fmla="*/ 809456 h 3873593"/>
              <a:gd name="connsiteX49" fmla="*/ 3839428 w 6246956"/>
              <a:gd name="connsiteY49" fmla="*/ 846324 h 3873593"/>
              <a:gd name="connsiteX50" fmla="*/ 3950904 w 6246956"/>
              <a:gd name="connsiteY50" fmla="*/ 904494 h 3873593"/>
              <a:gd name="connsiteX51" fmla="*/ 3956953 w 6246956"/>
              <a:gd name="connsiteY51" fmla="*/ 954470 h 3873593"/>
              <a:gd name="connsiteX52" fmla="*/ 3877451 w 6246956"/>
              <a:gd name="connsiteY52" fmla="*/ 970856 h 3873593"/>
              <a:gd name="connsiteX53" fmla="*/ 3784987 w 6246956"/>
              <a:gd name="connsiteY53" fmla="*/ 929892 h 3873593"/>
              <a:gd name="connsiteX54" fmla="*/ 3732274 w 6246956"/>
              <a:gd name="connsiteY54" fmla="*/ 911048 h 3873593"/>
              <a:gd name="connsiteX55" fmla="*/ 3684745 w 6246956"/>
              <a:gd name="connsiteY55" fmla="*/ 863529 h 3873593"/>
              <a:gd name="connsiteX56" fmla="*/ 3653636 w 6246956"/>
              <a:gd name="connsiteY56" fmla="*/ 781600 h 3873593"/>
              <a:gd name="connsiteX57" fmla="*/ 3615613 w 6246956"/>
              <a:gd name="connsiteY57" fmla="*/ 670178 h 3873593"/>
              <a:gd name="connsiteX58" fmla="*/ 3608700 w 6246956"/>
              <a:gd name="connsiteY58" fmla="*/ 670178 h 3873593"/>
              <a:gd name="connsiteX59" fmla="*/ 3501545 w 6246956"/>
              <a:gd name="connsiteY59" fmla="*/ 594803 h 3873593"/>
              <a:gd name="connsiteX60" fmla="*/ 3490804 w 6246956"/>
              <a:gd name="connsiteY60" fmla="*/ 551971 h 3873593"/>
              <a:gd name="connsiteX61" fmla="*/ 3493767 w 6246956"/>
              <a:gd name="connsiteY61" fmla="*/ 548104 h 3873593"/>
              <a:gd name="connsiteX62" fmla="*/ 3519692 w 6246956"/>
              <a:gd name="connsiteY62" fmla="*/ 558754 h 3873593"/>
              <a:gd name="connsiteX63" fmla="*/ 3596602 w 6246956"/>
              <a:gd name="connsiteY63" fmla="*/ 596442 h 3873593"/>
              <a:gd name="connsiteX64" fmla="*/ 3646722 w 6246956"/>
              <a:gd name="connsiteY64" fmla="*/ 610370 h 3873593"/>
              <a:gd name="connsiteX65" fmla="*/ 3790172 w 6246956"/>
              <a:gd name="connsiteY65" fmla="*/ 649695 h 3873593"/>
              <a:gd name="connsiteX66" fmla="*/ 3899055 w 6246956"/>
              <a:gd name="connsiteY66" fmla="*/ 672635 h 3873593"/>
              <a:gd name="connsiteX67" fmla="*/ 4129784 w 6246956"/>
              <a:gd name="connsiteY67" fmla="*/ 645599 h 3873593"/>
              <a:gd name="connsiteX68" fmla="*/ 4203236 w 6246956"/>
              <a:gd name="connsiteY68" fmla="*/ 586610 h 3873593"/>
              <a:gd name="connsiteX69" fmla="*/ 4211014 w 6246956"/>
              <a:gd name="connsiteY69" fmla="*/ 533356 h 3873593"/>
              <a:gd name="connsiteX70" fmla="*/ 4187682 w 6246956"/>
              <a:gd name="connsiteY70" fmla="*/ 476006 h 3873593"/>
              <a:gd name="connsiteX71" fmla="*/ 4101266 w 6246956"/>
              <a:gd name="connsiteY71" fmla="*/ 428488 h 3873593"/>
              <a:gd name="connsiteX72" fmla="*/ 3912881 w 6246956"/>
              <a:gd name="connsiteY72" fmla="*/ 337547 h 3873593"/>
              <a:gd name="connsiteX73" fmla="*/ 3791900 w 6246956"/>
              <a:gd name="connsiteY73" fmla="*/ 281016 h 3873593"/>
              <a:gd name="connsiteX74" fmla="*/ 3619070 w 6246956"/>
              <a:gd name="connsiteY74" fmla="*/ 253160 h 3873593"/>
              <a:gd name="connsiteX75" fmla="*/ 3590552 w 6246956"/>
              <a:gd name="connsiteY75" fmla="*/ 260534 h 3873593"/>
              <a:gd name="connsiteX76" fmla="*/ 3571541 w 6246956"/>
              <a:gd name="connsiteY76" fmla="*/ 260534 h 3873593"/>
              <a:gd name="connsiteX77" fmla="*/ 3485126 w 6246956"/>
              <a:gd name="connsiteY77" fmla="*/ 222846 h 3873593"/>
              <a:gd name="connsiteX78" fmla="*/ 3473892 w 6246956"/>
              <a:gd name="connsiteY78" fmla="*/ 213834 h 3873593"/>
              <a:gd name="connsiteX79" fmla="*/ 3473892 w 6246956"/>
              <a:gd name="connsiteY79" fmla="*/ 202364 h 3873593"/>
              <a:gd name="connsiteX80" fmla="*/ 3526605 w 6246956"/>
              <a:gd name="connsiteY80" fmla="*/ 191713 h 3873593"/>
              <a:gd name="connsiteX81" fmla="*/ 3462658 w 6246956"/>
              <a:gd name="connsiteY81" fmla="*/ 168773 h 3873593"/>
              <a:gd name="connsiteX82" fmla="*/ 3420315 w 6246956"/>
              <a:gd name="connsiteY82" fmla="*/ 191713 h 3873593"/>
              <a:gd name="connsiteX83" fmla="*/ 3263039 w 6246956"/>
              <a:gd name="connsiteY83" fmla="*/ 178605 h 3873593"/>
              <a:gd name="connsiteX84" fmla="*/ 3232793 w 6246956"/>
              <a:gd name="connsiteY84" fmla="*/ 153207 h 3873593"/>
              <a:gd name="connsiteX85" fmla="*/ 3173167 w 6246956"/>
              <a:gd name="connsiteY85" fmla="*/ 129447 h 3873593"/>
              <a:gd name="connsiteX86" fmla="*/ 3345998 w 6246956"/>
              <a:gd name="connsiteY86" fmla="*/ 91760 h 3873593"/>
              <a:gd name="connsiteX87" fmla="*/ 3225016 w 6246956"/>
              <a:gd name="connsiteY87" fmla="*/ 41784 h 3873593"/>
              <a:gd name="connsiteX88" fmla="*/ 3164526 w 6246956"/>
              <a:gd name="connsiteY88" fmla="*/ 57350 h 3873593"/>
              <a:gd name="connsiteX89" fmla="*/ 3151563 w 6246956"/>
              <a:gd name="connsiteY89" fmla="*/ 74555 h 3873593"/>
              <a:gd name="connsiteX90" fmla="*/ 3124774 w 6246956"/>
              <a:gd name="connsiteY90" fmla="*/ 63085 h 3873593"/>
              <a:gd name="connsiteX91" fmla="*/ 3124774 w 6246956"/>
              <a:gd name="connsiteY91" fmla="*/ 46699 h 3873593"/>
              <a:gd name="connsiteX92" fmla="*/ 3145514 w 6246956"/>
              <a:gd name="connsiteY92" fmla="*/ 19663 h 3873593"/>
              <a:gd name="connsiteX93" fmla="*/ 3120454 w 6246956"/>
              <a:gd name="connsiteY93" fmla="*/ 0 h 3873593"/>
              <a:gd name="connsiteX94" fmla="*/ 3088480 w 6246956"/>
              <a:gd name="connsiteY94" fmla="*/ 0 h 3873593"/>
              <a:gd name="connsiteX95" fmla="*/ 3040088 w 6246956"/>
              <a:gd name="connsiteY95" fmla="*/ 69639 h 3873593"/>
              <a:gd name="connsiteX96" fmla="*/ 3008114 w 6246956"/>
              <a:gd name="connsiteY96" fmla="*/ 84387 h 3873593"/>
              <a:gd name="connsiteX97" fmla="*/ 2993423 w 6246956"/>
              <a:gd name="connsiteY97" fmla="*/ 30314 h 3873593"/>
              <a:gd name="connsiteX98" fmla="*/ 2902687 w 6246956"/>
              <a:gd name="connsiteY98" fmla="*/ 118797 h 3873593"/>
              <a:gd name="connsiteX99" fmla="*/ 2871578 w 6246956"/>
              <a:gd name="connsiteY99" fmla="*/ 118797 h 3873593"/>
              <a:gd name="connsiteX100" fmla="*/ 2885404 w 6246956"/>
              <a:gd name="connsiteY100" fmla="*/ 72097 h 3873593"/>
              <a:gd name="connsiteX101" fmla="*/ 2923427 w 6246956"/>
              <a:gd name="connsiteY101" fmla="*/ 27036 h 3873593"/>
              <a:gd name="connsiteX102" fmla="*/ 2848246 w 6246956"/>
              <a:gd name="connsiteY102" fmla="*/ 16386 h 3873593"/>
              <a:gd name="connsiteX103" fmla="*/ 2797261 w 6246956"/>
              <a:gd name="connsiteY103" fmla="*/ 54892 h 3873593"/>
              <a:gd name="connsiteX104" fmla="*/ 2754917 w 6246956"/>
              <a:gd name="connsiteY104" fmla="*/ 80290 h 3873593"/>
              <a:gd name="connsiteX105" fmla="*/ 2723808 w 6246956"/>
              <a:gd name="connsiteY105" fmla="*/ 148291 h 3873593"/>
              <a:gd name="connsiteX106" fmla="*/ 2585544 w 6246956"/>
              <a:gd name="connsiteY106" fmla="*/ 119616 h 3873593"/>
              <a:gd name="connsiteX107" fmla="*/ 2616653 w 6246956"/>
              <a:gd name="connsiteY107" fmla="*/ 153207 h 3873593"/>
              <a:gd name="connsiteX108" fmla="*/ 2483574 w 6246956"/>
              <a:gd name="connsiteY108" fmla="*/ 200726 h 3873593"/>
              <a:gd name="connsiteX109" fmla="*/ 2466291 w 6246956"/>
              <a:gd name="connsiteY109" fmla="*/ 173689 h 3873593"/>
              <a:gd name="connsiteX110" fmla="*/ 2429996 w 6246956"/>
              <a:gd name="connsiteY110" fmla="*/ 182701 h 3873593"/>
              <a:gd name="connsiteX111" fmla="*/ 2410121 w 6246956"/>
              <a:gd name="connsiteY111" fmla="*/ 156484 h 3873593"/>
              <a:gd name="connsiteX112" fmla="*/ 2359136 w 6246956"/>
              <a:gd name="connsiteY112" fmla="*/ 156484 h 3873593"/>
              <a:gd name="connsiteX113" fmla="*/ 2359136 w 6246956"/>
              <a:gd name="connsiteY113" fmla="*/ 238413 h 3873593"/>
              <a:gd name="connsiteX114" fmla="*/ 2328026 w 6246956"/>
              <a:gd name="connsiteY114" fmla="*/ 238413 h 3873593"/>
              <a:gd name="connsiteX115" fmla="*/ 2270992 w 6246956"/>
              <a:gd name="connsiteY115" fmla="*/ 226943 h 3873593"/>
              <a:gd name="connsiteX116" fmla="*/ 2210502 w 6246956"/>
              <a:gd name="connsiteY116" fmla="*/ 258895 h 3873593"/>
              <a:gd name="connsiteX117" fmla="*/ 2234698 w 6246956"/>
              <a:gd name="connsiteY117" fmla="*/ 266269 h 3873593"/>
              <a:gd name="connsiteX118" fmla="*/ 2260622 w 6246956"/>
              <a:gd name="connsiteY118" fmla="*/ 271184 h 3873593"/>
              <a:gd name="connsiteX119" fmla="*/ 2174207 w 6246956"/>
              <a:gd name="connsiteY119" fmla="*/ 339185 h 3873593"/>
              <a:gd name="connsiteX120" fmla="*/ 2142233 w 6246956"/>
              <a:gd name="connsiteY120" fmla="*/ 310510 h 3873593"/>
              <a:gd name="connsiteX121" fmla="*/ 2106803 w 6246956"/>
              <a:gd name="connsiteY121" fmla="*/ 323619 h 3873593"/>
              <a:gd name="connsiteX122" fmla="*/ 2079150 w 6246956"/>
              <a:gd name="connsiteY122" fmla="*/ 281016 h 3873593"/>
              <a:gd name="connsiteX123" fmla="*/ 2074830 w 6246956"/>
              <a:gd name="connsiteY123" fmla="*/ 325257 h 3873593"/>
              <a:gd name="connsiteX124" fmla="*/ 2057547 w 6246956"/>
              <a:gd name="connsiteY124" fmla="*/ 368680 h 3873593"/>
              <a:gd name="connsiteX125" fmla="*/ 2143962 w 6246956"/>
              <a:gd name="connsiteY125" fmla="*/ 361306 h 3873593"/>
              <a:gd name="connsiteX126" fmla="*/ 2230377 w 6246956"/>
              <a:gd name="connsiteY126" fmla="*/ 361306 h 3873593"/>
              <a:gd name="connsiteX127" fmla="*/ 2156060 w 6246956"/>
              <a:gd name="connsiteY127" fmla="*/ 377692 h 3873593"/>
              <a:gd name="connsiteX128" fmla="*/ 2137913 w 6246956"/>
              <a:gd name="connsiteY128" fmla="*/ 430126 h 3873593"/>
              <a:gd name="connsiteX129" fmla="*/ 2051498 w 6246956"/>
              <a:gd name="connsiteY129" fmla="*/ 461259 h 3873593"/>
              <a:gd name="connsiteX130" fmla="*/ 2051498 w 6246956"/>
              <a:gd name="connsiteY130" fmla="*/ 474367 h 3873593"/>
              <a:gd name="connsiteX131" fmla="*/ 1956441 w 6246956"/>
              <a:gd name="connsiteY131" fmla="*/ 548923 h 3873593"/>
              <a:gd name="connsiteX132" fmla="*/ 1884716 w 6246956"/>
              <a:gd name="connsiteY132" fmla="*/ 630852 h 3873593"/>
              <a:gd name="connsiteX133" fmla="*/ 1901999 w 6246956"/>
              <a:gd name="connsiteY133" fmla="*/ 649695 h 3873593"/>
              <a:gd name="connsiteX134" fmla="*/ 1807807 w 6246956"/>
              <a:gd name="connsiteY134" fmla="*/ 803721 h 3873593"/>
              <a:gd name="connsiteX135" fmla="*/ 1753365 w 6246956"/>
              <a:gd name="connsiteY135" fmla="*/ 834854 h 3873593"/>
              <a:gd name="connsiteX136" fmla="*/ 1730897 w 6246956"/>
              <a:gd name="connsiteY136" fmla="*/ 882373 h 3873593"/>
              <a:gd name="connsiteX137" fmla="*/ 1658308 w 6246956"/>
              <a:gd name="connsiteY137" fmla="*/ 905313 h 3873593"/>
              <a:gd name="connsiteX138" fmla="*/ 1605595 w 6246956"/>
              <a:gd name="connsiteY138" fmla="*/ 965121 h 3873593"/>
              <a:gd name="connsiteX139" fmla="*/ 1599546 w 6246956"/>
              <a:gd name="connsiteY139" fmla="*/ 997073 h 3873593"/>
              <a:gd name="connsiteX140" fmla="*/ 1568436 w 6246956"/>
              <a:gd name="connsiteY140" fmla="*/ 1007724 h 3873593"/>
              <a:gd name="connsiteX141" fmla="*/ 1524805 w 6246956"/>
              <a:gd name="connsiteY141" fmla="*/ 1013057 h 3873593"/>
              <a:gd name="connsiteX142" fmla="*/ 1519180 w 6246956"/>
              <a:gd name="connsiteY142" fmla="*/ 1007724 h 3873593"/>
              <a:gd name="connsiteX143" fmla="*/ 1467330 w 6246956"/>
              <a:gd name="connsiteY143" fmla="*/ 1081460 h 3873593"/>
              <a:gd name="connsiteX144" fmla="*/ 1393878 w 6246956"/>
              <a:gd name="connsiteY144" fmla="*/ 1073267 h 3873593"/>
              <a:gd name="connsiteX145" fmla="*/ 1379187 w 6246956"/>
              <a:gd name="connsiteY145" fmla="*/ 1092111 h 3873593"/>
              <a:gd name="connsiteX146" fmla="*/ 1426716 w 6246956"/>
              <a:gd name="connsiteY146" fmla="*/ 1105219 h 3873593"/>
              <a:gd name="connsiteX147" fmla="*/ 1348078 w 6246956"/>
              <a:gd name="connsiteY147" fmla="*/ 1120786 h 3873593"/>
              <a:gd name="connsiteX148" fmla="*/ 1256477 w 6246956"/>
              <a:gd name="connsiteY148" fmla="*/ 1170762 h 3873593"/>
              <a:gd name="connsiteX149" fmla="*/ 1239194 w 6246956"/>
              <a:gd name="connsiteY149" fmla="*/ 1181413 h 3873593"/>
              <a:gd name="connsiteX150" fmla="*/ 1214998 w 6246956"/>
              <a:gd name="connsiteY150" fmla="*/ 1252691 h 3873593"/>
              <a:gd name="connsiteX151" fmla="*/ 1221047 w 6246956"/>
              <a:gd name="connsiteY151" fmla="*/ 1292017 h 3873593"/>
              <a:gd name="connsiteX152" fmla="*/ 1215862 w 6246956"/>
              <a:gd name="connsiteY152" fmla="*/ 1328885 h 3873593"/>
              <a:gd name="connsiteX153" fmla="*/ 1232281 w 6246956"/>
              <a:gd name="connsiteY153" fmla="*/ 1399344 h 3873593"/>
              <a:gd name="connsiteX154" fmla="*/ 1284995 w 6246956"/>
              <a:gd name="connsiteY154" fmla="*/ 1417368 h 3873593"/>
              <a:gd name="connsiteX155" fmla="*/ 1233145 w 6246956"/>
              <a:gd name="connsiteY155" fmla="*/ 1499297 h 3873593"/>
              <a:gd name="connsiteX156" fmla="*/ 1254749 w 6246956"/>
              <a:gd name="connsiteY156" fmla="*/ 1503393 h 3873593"/>
              <a:gd name="connsiteX157" fmla="*/ 1284995 w 6246956"/>
              <a:gd name="connsiteY157" fmla="*/ 1516502 h 3873593"/>
              <a:gd name="connsiteX158" fmla="*/ 1277217 w 6246956"/>
              <a:gd name="connsiteY158" fmla="*/ 1548454 h 3873593"/>
              <a:gd name="connsiteX159" fmla="*/ 1246972 w 6246956"/>
              <a:gd name="connsiteY159" fmla="*/ 1573033 h 3873593"/>
              <a:gd name="connsiteX160" fmla="*/ 1253885 w 6246956"/>
              <a:gd name="connsiteY160" fmla="*/ 1591057 h 3873593"/>
              <a:gd name="connsiteX161" fmla="*/ 1383508 w 6246956"/>
              <a:gd name="connsiteY161" fmla="*/ 1655781 h 3873593"/>
              <a:gd name="connsiteX162" fmla="*/ 1434493 w 6246956"/>
              <a:gd name="connsiteY162" fmla="*/ 1651684 h 3873593"/>
              <a:gd name="connsiteX163" fmla="*/ 1537327 w 6246956"/>
              <a:gd name="connsiteY163" fmla="*/ 1591877 h 3873593"/>
              <a:gd name="connsiteX164" fmla="*/ 1611644 w 6246956"/>
              <a:gd name="connsiteY164" fmla="*/ 1550093 h 3873593"/>
              <a:gd name="connsiteX165" fmla="*/ 1643618 w 6246956"/>
              <a:gd name="connsiteY165" fmla="*/ 1523875 h 3873593"/>
              <a:gd name="connsiteX166" fmla="*/ 1667814 w 6246956"/>
              <a:gd name="connsiteY166" fmla="*/ 1498477 h 3873593"/>
              <a:gd name="connsiteX167" fmla="*/ 1707565 w 6246956"/>
              <a:gd name="connsiteY167" fmla="*/ 1544358 h 3873593"/>
              <a:gd name="connsiteX168" fmla="*/ 1755093 w 6246956"/>
              <a:gd name="connsiteY168" fmla="*/ 1643491 h 3873593"/>
              <a:gd name="connsiteX169" fmla="*/ 1762871 w 6246956"/>
              <a:gd name="connsiteY169" fmla="*/ 1670528 h 3873593"/>
              <a:gd name="connsiteX170" fmla="*/ 1790524 w 6246956"/>
              <a:gd name="connsiteY170" fmla="*/ 1743445 h 3873593"/>
              <a:gd name="connsiteX171" fmla="*/ 1855335 w 6246956"/>
              <a:gd name="connsiteY171" fmla="*/ 1839301 h 3873593"/>
              <a:gd name="connsiteX172" fmla="*/ 1844101 w 6246956"/>
              <a:gd name="connsiteY172" fmla="*/ 1863061 h 3873593"/>
              <a:gd name="connsiteX173" fmla="*/ 1823361 w 6246956"/>
              <a:gd name="connsiteY173" fmla="*/ 1881904 h 3873593"/>
              <a:gd name="connsiteX174" fmla="*/ 1872618 w 6246956"/>
              <a:gd name="connsiteY174" fmla="*/ 1963833 h 3873593"/>
              <a:gd name="connsiteX175" fmla="*/ 1919282 w 6246956"/>
              <a:gd name="connsiteY175" fmla="*/ 1958917 h 3873593"/>
              <a:gd name="connsiteX176" fmla="*/ 1953848 w 6246956"/>
              <a:gd name="connsiteY176" fmla="*/ 1950724 h 3873593"/>
              <a:gd name="connsiteX177" fmla="*/ 1984093 w 6246956"/>
              <a:gd name="connsiteY177" fmla="*/ 1896651 h 3873593"/>
              <a:gd name="connsiteX178" fmla="*/ 2051498 w 6246956"/>
              <a:gd name="connsiteY178" fmla="*/ 1872892 h 3873593"/>
              <a:gd name="connsiteX179" fmla="*/ 2102483 w 6246956"/>
              <a:gd name="connsiteY179" fmla="*/ 1872892 h 3873593"/>
              <a:gd name="connsiteX180" fmla="*/ 2159517 w 6246956"/>
              <a:gd name="connsiteY180" fmla="*/ 1719685 h 3873593"/>
              <a:gd name="connsiteX181" fmla="*/ 2180256 w 6246956"/>
              <a:gd name="connsiteY181" fmla="*/ 1616455 h 3873593"/>
              <a:gd name="connsiteX182" fmla="*/ 2201860 w 6246956"/>
              <a:gd name="connsiteY182" fmla="*/ 1588599 h 3873593"/>
              <a:gd name="connsiteX183" fmla="*/ 2239883 w 6246956"/>
              <a:gd name="connsiteY183" fmla="*/ 1566478 h 3873593"/>
              <a:gd name="connsiteX184" fmla="*/ 2290868 w 6246956"/>
              <a:gd name="connsiteY184" fmla="*/ 1539442 h 3873593"/>
              <a:gd name="connsiteX185" fmla="*/ 2320249 w 6246956"/>
              <a:gd name="connsiteY185" fmla="*/ 1493562 h 3873593"/>
              <a:gd name="connsiteX186" fmla="*/ 2349630 w 6246956"/>
              <a:gd name="connsiteY186" fmla="*/ 1441947 h 3873593"/>
              <a:gd name="connsiteX187" fmla="*/ 2254573 w 6246956"/>
              <a:gd name="connsiteY187" fmla="*/ 1371488 h 3873593"/>
              <a:gd name="connsiteX188" fmla="*/ 2209637 w 6246956"/>
              <a:gd name="connsiteY188" fmla="*/ 1312499 h 3873593"/>
              <a:gd name="connsiteX189" fmla="*/ 2237290 w 6246956"/>
              <a:gd name="connsiteY189" fmla="*/ 1153557 h 3873593"/>
              <a:gd name="connsiteX190" fmla="*/ 2250253 w 6246956"/>
              <a:gd name="connsiteY190" fmla="*/ 1137991 h 3873593"/>
              <a:gd name="connsiteX191" fmla="*/ 2284819 w 6246956"/>
              <a:gd name="connsiteY191" fmla="*/ 1101123 h 3873593"/>
              <a:gd name="connsiteX192" fmla="*/ 2401479 w 6246956"/>
              <a:gd name="connsiteY192" fmla="*/ 1015917 h 3873593"/>
              <a:gd name="connsiteX193" fmla="*/ 2558755 w 6246956"/>
              <a:gd name="connsiteY193" fmla="*/ 902855 h 3873593"/>
              <a:gd name="connsiteX194" fmla="*/ 2558755 w 6246956"/>
              <a:gd name="connsiteY194" fmla="*/ 895482 h 3873593"/>
              <a:gd name="connsiteX195" fmla="*/ 2550977 w 6246956"/>
              <a:gd name="connsiteY195" fmla="*/ 837312 h 3873593"/>
              <a:gd name="connsiteX196" fmla="*/ 2621838 w 6246956"/>
              <a:gd name="connsiteY196" fmla="*/ 743094 h 3873593"/>
              <a:gd name="connsiteX197" fmla="*/ 2654676 w 6246956"/>
              <a:gd name="connsiteY197" fmla="*/ 715238 h 3873593"/>
              <a:gd name="connsiteX198" fmla="*/ 2767880 w 6246956"/>
              <a:gd name="connsiteY198" fmla="*/ 715238 h 3873593"/>
              <a:gd name="connsiteX199" fmla="*/ 2867257 w 6246956"/>
              <a:gd name="connsiteY199" fmla="*/ 742275 h 3873593"/>
              <a:gd name="connsiteX200" fmla="*/ 2891453 w 6246956"/>
              <a:gd name="connsiteY200" fmla="*/ 775046 h 3873593"/>
              <a:gd name="connsiteX201" fmla="*/ 2891453 w 6246956"/>
              <a:gd name="connsiteY201" fmla="*/ 832397 h 3873593"/>
              <a:gd name="connsiteX202" fmla="*/ 2813680 w 6246956"/>
              <a:gd name="connsiteY202" fmla="*/ 875000 h 3873593"/>
              <a:gd name="connsiteX203" fmla="*/ 2691834 w 6246956"/>
              <a:gd name="connsiteY203" fmla="*/ 979868 h 3873593"/>
              <a:gd name="connsiteX204" fmla="*/ 2643442 w 6246956"/>
              <a:gd name="connsiteY204" fmla="*/ 1022471 h 3873593"/>
              <a:gd name="connsiteX205" fmla="*/ 2616653 w 6246956"/>
              <a:gd name="connsiteY205" fmla="*/ 1044592 h 3873593"/>
              <a:gd name="connsiteX206" fmla="*/ 2563940 w 6246956"/>
              <a:gd name="connsiteY206" fmla="*/ 1089653 h 3873593"/>
              <a:gd name="connsiteX207" fmla="*/ 2558755 w 6246956"/>
              <a:gd name="connsiteY207" fmla="*/ 1160931 h 3873593"/>
              <a:gd name="connsiteX208" fmla="*/ 2567396 w 6246956"/>
              <a:gd name="connsiteY208" fmla="*/ 1320692 h 3873593"/>
              <a:gd name="connsiteX209" fmla="*/ 2596777 w 6246956"/>
              <a:gd name="connsiteY209" fmla="*/ 1370669 h 3873593"/>
              <a:gd name="connsiteX210" fmla="*/ 2660725 w 6246956"/>
              <a:gd name="connsiteY210" fmla="*/ 1402621 h 3873593"/>
              <a:gd name="connsiteX211" fmla="*/ 2707389 w 6246956"/>
              <a:gd name="connsiteY211" fmla="*/ 1432934 h 3873593"/>
              <a:gd name="connsiteX212" fmla="*/ 2777385 w 6246956"/>
              <a:gd name="connsiteY212" fmla="*/ 1437850 h 3873593"/>
              <a:gd name="connsiteX213" fmla="*/ 2929476 w 6246956"/>
              <a:gd name="connsiteY213" fmla="*/ 1401802 h 3873593"/>
              <a:gd name="connsiteX214" fmla="*/ 3168846 w 6246956"/>
              <a:gd name="connsiteY214" fmla="*/ 1368211 h 3873593"/>
              <a:gd name="connsiteX215" fmla="*/ 3245756 w 6246956"/>
              <a:gd name="connsiteY215" fmla="*/ 1419826 h 3873593"/>
              <a:gd name="connsiteX216" fmla="*/ 3274273 w 6246956"/>
              <a:gd name="connsiteY216" fmla="*/ 1425561 h 3873593"/>
              <a:gd name="connsiteX217" fmla="*/ 3287235 w 6246956"/>
              <a:gd name="connsiteY217" fmla="*/ 1453417 h 3873593"/>
              <a:gd name="connsiteX218" fmla="*/ 3114405 w 6246956"/>
              <a:gd name="connsiteY218" fmla="*/ 1505851 h 3873593"/>
              <a:gd name="connsiteX219" fmla="*/ 3072061 w 6246956"/>
              <a:gd name="connsiteY219" fmla="*/ 1514863 h 3873593"/>
              <a:gd name="connsiteX220" fmla="*/ 3012435 w 6246956"/>
              <a:gd name="connsiteY220" fmla="*/ 1505851 h 3873593"/>
              <a:gd name="connsiteX221" fmla="*/ 2753189 w 6246956"/>
              <a:gd name="connsiteY221" fmla="*/ 1545996 h 3873593"/>
              <a:gd name="connsiteX222" fmla="*/ 2763559 w 6246956"/>
              <a:gd name="connsiteY222" fmla="*/ 1618094 h 3873593"/>
              <a:gd name="connsiteX223" fmla="*/ 2823185 w 6246956"/>
              <a:gd name="connsiteY223" fmla="*/ 1641034 h 3873593"/>
              <a:gd name="connsiteX224" fmla="*/ 2823185 w 6246956"/>
              <a:gd name="connsiteY224" fmla="*/ 1738529 h 3873593"/>
              <a:gd name="connsiteX225" fmla="*/ 2779114 w 6246956"/>
              <a:gd name="connsiteY225" fmla="*/ 1790144 h 3873593"/>
              <a:gd name="connsiteX226" fmla="*/ 2720351 w 6246956"/>
              <a:gd name="connsiteY226" fmla="*/ 1770481 h 3873593"/>
              <a:gd name="connsiteX227" fmla="*/ 2667638 w 6246956"/>
              <a:gd name="connsiteY227" fmla="*/ 1718047 h 3873593"/>
              <a:gd name="connsiteX228" fmla="*/ 2568261 w 6246956"/>
              <a:gd name="connsiteY228" fmla="*/ 1777855 h 3873593"/>
              <a:gd name="connsiteX229" fmla="*/ 2547521 w 6246956"/>
              <a:gd name="connsiteY229" fmla="*/ 1913857 h 3873593"/>
              <a:gd name="connsiteX230" fmla="*/ 2558755 w 6246956"/>
              <a:gd name="connsiteY230" fmla="*/ 1970387 h 3873593"/>
              <a:gd name="connsiteX231" fmla="*/ 2540608 w 6246956"/>
              <a:gd name="connsiteY231" fmla="*/ 2023641 h 3873593"/>
              <a:gd name="connsiteX232" fmla="*/ 2453328 w 6246956"/>
              <a:gd name="connsiteY232" fmla="*/ 2023641 h 3873593"/>
              <a:gd name="connsiteX233" fmla="*/ 2453328 w 6246956"/>
              <a:gd name="connsiteY233" fmla="*/ 2058870 h 3873593"/>
              <a:gd name="connsiteX234" fmla="*/ 2383332 w 6246956"/>
              <a:gd name="connsiteY234" fmla="*/ 2090823 h 3873593"/>
              <a:gd name="connsiteX235" fmla="*/ 2302966 w 6246956"/>
              <a:gd name="connsiteY235" fmla="*/ 2038388 h 3873593"/>
              <a:gd name="connsiteX236" fmla="*/ 2149147 w 6246956"/>
              <a:gd name="connsiteY236" fmla="*/ 2076895 h 3873593"/>
              <a:gd name="connsiteX237" fmla="*/ 2081743 w 6246956"/>
              <a:gd name="connsiteY237" fmla="*/ 2105570 h 3873593"/>
              <a:gd name="connsiteX238" fmla="*/ 2024709 w 6246956"/>
              <a:gd name="connsiteY238" fmla="*/ 2122775 h 3873593"/>
              <a:gd name="connsiteX239" fmla="*/ 1972860 w 6246956"/>
              <a:gd name="connsiteY239" fmla="*/ 2155546 h 3873593"/>
              <a:gd name="connsiteX240" fmla="*/ 1892493 w 6246956"/>
              <a:gd name="connsiteY240" fmla="*/ 2096558 h 3873593"/>
              <a:gd name="connsiteX241" fmla="*/ 1892493 w 6246956"/>
              <a:gd name="connsiteY241" fmla="*/ 2096558 h 3873593"/>
              <a:gd name="connsiteX242" fmla="*/ 1806078 w 6246956"/>
              <a:gd name="connsiteY242" fmla="*/ 2096558 h 3873593"/>
              <a:gd name="connsiteX243" fmla="*/ 1738675 w 6246956"/>
              <a:gd name="connsiteY243" fmla="*/ 2124414 h 3873593"/>
              <a:gd name="connsiteX244" fmla="*/ 1696331 w 6246956"/>
              <a:gd name="connsiteY244" fmla="*/ 2124414 h 3873593"/>
              <a:gd name="connsiteX245" fmla="*/ 1687690 w 6246956"/>
              <a:gd name="connsiteY245" fmla="*/ 2097377 h 3873593"/>
              <a:gd name="connsiteX246" fmla="*/ 1619421 w 6246956"/>
              <a:gd name="connsiteY246" fmla="*/ 2076076 h 3873593"/>
              <a:gd name="connsiteX247" fmla="*/ 1586584 w 6246956"/>
              <a:gd name="connsiteY247" fmla="*/ 2020364 h 3873593"/>
              <a:gd name="connsiteX248" fmla="*/ 1594637 w 6246956"/>
              <a:gd name="connsiteY248" fmla="*/ 1973476 h 3873593"/>
              <a:gd name="connsiteX249" fmla="*/ 1596953 w 6246956"/>
              <a:gd name="connsiteY249" fmla="*/ 1972026 h 3873593"/>
              <a:gd name="connsiteX250" fmla="*/ 1603867 w 6246956"/>
              <a:gd name="connsiteY250" fmla="*/ 1939254 h 3873593"/>
              <a:gd name="connsiteX251" fmla="*/ 1636705 w 6246956"/>
              <a:gd name="connsiteY251" fmla="*/ 1893374 h 3873593"/>
              <a:gd name="connsiteX252" fmla="*/ 1683368 w 6246956"/>
              <a:gd name="connsiteY252" fmla="*/ 1863061 h 3873593"/>
              <a:gd name="connsiteX253" fmla="*/ 1647074 w 6246956"/>
              <a:gd name="connsiteY253" fmla="*/ 1781132 h 3873593"/>
              <a:gd name="connsiteX254" fmla="*/ 1654852 w 6246956"/>
              <a:gd name="connsiteY254" fmla="*/ 1760650 h 3873593"/>
              <a:gd name="connsiteX255" fmla="*/ 1643255 w 6246956"/>
              <a:gd name="connsiteY255" fmla="*/ 1731360 h 3873593"/>
              <a:gd name="connsiteX256" fmla="*/ 1642754 w 6246956"/>
              <a:gd name="connsiteY256" fmla="*/ 1731155 h 3873593"/>
              <a:gd name="connsiteX257" fmla="*/ 1609916 w 6246956"/>
              <a:gd name="connsiteY257" fmla="*/ 1738529 h 3873593"/>
              <a:gd name="connsiteX258" fmla="*/ 1564116 w 6246956"/>
              <a:gd name="connsiteY258" fmla="*/ 1785228 h 3873593"/>
              <a:gd name="connsiteX259" fmla="*/ 1501897 w 6246956"/>
              <a:gd name="connsiteY259" fmla="*/ 1785228 h 3873593"/>
              <a:gd name="connsiteX260" fmla="*/ 1487206 w 6246956"/>
              <a:gd name="connsiteY260" fmla="*/ 1805710 h 3873593"/>
              <a:gd name="connsiteX261" fmla="*/ 1510538 w 6246956"/>
              <a:gd name="connsiteY261" fmla="*/ 1814723 h 3873593"/>
              <a:gd name="connsiteX262" fmla="*/ 1469923 w 6246956"/>
              <a:gd name="connsiteY262" fmla="*/ 1857326 h 3873593"/>
              <a:gd name="connsiteX263" fmla="*/ 1500168 w 6246956"/>
              <a:gd name="connsiteY263" fmla="*/ 1967930 h 3873593"/>
              <a:gd name="connsiteX264" fmla="*/ 1505353 w 6246956"/>
              <a:gd name="connsiteY264" fmla="*/ 1981038 h 3873593"/>
              <a:gd name="connsiteX265" fmla="*/ 1529550 w 6246956"/>
              <a:gd name="connsiteY265" fmla="*/ 2131787 h 3873593"/>
              <a:gd name="connsiteX266" fmla="*/ 1499304 w 6246956"/>
              <a:gd name="connsiteY266" fmla="*/ 2150631 h 3873593"/>
              <a:gd name="connsiteX267" fmla="*/ 1471651 w 6246956"/>
              <a:gd name="connsiteY267" fmla="*/ 2176848 h 3873593"/>
              <a:gd name="connsiteX268" fmla="*/ 1371410 w 6246956"/>
              <a:gd name="connsiteY268" fmla="*/ 2176848 h 3873593"/>
              <a:gd name="connsiteX269" fmla="*/ 1343757 w 6246956"/>
              <a:gd name="connsiteY269" fmla="*/ 2182583 h 3873593"/>
              <a:gd name="connsiteX270" fmla="*/ 1269440 w 6246956"/>
              <a:gd name="connsiteY270" fmla="*/ 2190776 h 3873593"/>
              <a:gd name="connsiteX271" fmla="*/ 1246972 w 6246956"/>
              <a:gd name="connsiteY271" fmla="*/ 2239114 h 3873593"/>
              <a:gd name="connsiteX272" fmla="*/ 1246972 w 6246956"/>
              <a:gd name="connsiteY272" fmla="*/ 2266970 h 3873593"/>
              <a:gd name="connsiteX273" fmla="*/ 1183024 w 6246956"/>
              <a:gd name="connsiteY273" fmla="*/ 2244030 h 3873593"/>
              <a:gd name="connsiteX274" fmla="*/ 1140681 w 6246956"/>
              <a:gd name="connsiteY274" fmla="*/ 2316127 h 3873593"/>
              <a:gd name="connsiteX275" fmla="*/ 1122534 w 6246956"/>
              <a:gd name="connsiteY275" fmla="*/ 2391501 h 3873593"/>
              <a:gd name="connsiteX276" fmla="*/ 920322 w 6246956"/>
              <a:gd name="connsiteY276" fmla="*/ 2453767 h 3873593"/>
              <a:gd name="connsiteX277" fmla="*/ 915137 w 6246956"/>
              <a:gd name="connsiteY277" fmla="*/ 2490635 h 3873593"/>
              <a:gd name="connsiteX278" fmla="*/ 866745 w 6246956"/>
              <a:gd name="connsiteY278" fmla="*/ 2547166 h 3873593"/>
              <a:gd name="connsiteX279" fmla="*/ 780330 w 6246956"/>
              <a:gd name="connsiteY279" fmla="*/ 2611890 h 3873593"/>
              <a:gd name="connsiteX280" fmla="*/ 659348 w 6246956"/>
              <a:gd name="connsiteY280" fmla="*/ 2579938 h 3873593"/>
              <a:gd name="connsiteX281" fmla="*/ 632560 w 6246956"/>
              <a:gd name="connsiteY281" fmla="*/ 2579938 h 3873593"/>
              <a:gd name="connsiteX282" fmla="*/ 647250 w 6246956"/>
              <a:gd name="connsiteY282" fmla="*/ 2675794 h 3873593"/>
              <a:gd name="connsiteX283" fmla="*/ 526269 w 6246956"/>
              <a:gd name="connsiteY283" fmla="*/ 2666782 h 3873593"/>
              <a:gd name="connsiteX284" fmla="*/ 504665 w 6246956"/>
              <a:gd name="connsiteY284" fmla="*/ 2666782 h 3873593"/>
              <a:gd name="connsiteX285" fmla="*/ 410472 w 6246956"/>
              <a:gd name="connsiteY285" fmla="*/ 2686445 h 3873593"/>
              <a:gd name="connsiteX286" fmla="*/ 425163 w 6246956"/>
              <a:gd name="connsiteY286" fmla="*/ 2746253 h 3873593"/>
              <a:gd name="connsiteX287" fmla="*/ 534046 w 6246956"/>
              <a:gd name="connsiteY287" fmla="*/ 2778205 h 3873593"/>
              <a:gd name="connsiteX288" fmla="*/ 605771 w 6246956"/>
              <a:gd name="connsiteY288" fmla="*/ 2835555 h 3873593"/>
              <a:gd name="connsiteX289" fmla="*/ 687001 w 6246956"/>
              <a:gd name="connsiteY289" fmla="*/ 2924039 h 3873593"/>
              <a:gd name="connsiteX290" fmla="*/ 667990 w 6246956"/>
              <a:gd name="connsiteY290" fmla="*/ 3156717 h 3873593"/>
              <a:gd name="connsiteX291" fmla="*/ 599903 w 6246956"/>
              <a:gd name="connsiteY291" fmla="*/ 3207709 h 3873593"/>
              <a:gd name="connsiteX292" fmla="*/ 590216 w 6246956"/>
              <a:gd name="connsiteY292" fmla="*/ 3205874 h 3873593"/>
              <a:gd name="connsiteX293" fmla="*/ 411336 w 6246956"/>
              <a:gd name="connsiteY293" fmla="*/ 3196042 h 3873593"/>
              <a:gd name="connsiteX294" fmla="*/ 180608 w 6246956"/>
              <a:gd name="connsiteY294" fmla="*/ 3179657 h 3873593"/>
              <a:gd name="connsiteX295" fmla="*/ 145178 w 6246956"/>
              <a:gd name="connsiteY295" fmla="*/ 3169825 h 3873593"/>
              <a:gd name="connsiteX296" fmla="*/ 115796 w 6246956"/>
              <a:gd name="connsiteY296" fmla="*/ 3169825 h 3873593"/>
              <a:gd name="connsiteX297" fmla="*/ 19876 w 6246956"/>
              <a:gd name="connsiteY297" fmla="*/ 3226356 h 3873593"/>
              <a:gd name="connsiteX298" fmla="*/ 37159 w 6246956"/>
              <a:gd name="connsiteY298" fmla="*/ 3264043 h 3873593"/>
              <a:gd name="connsiteX299" fmla="*/ 48393 w 6246956"/>
              <a:gd name="connsiteY299" fmla="*/ 3304188 h 3873593"/>
              <a:gd name="connsiteX300" fmla="*/ 57898 w 6246956"/>
              <a:gd name="connsiteY300" fmla="*/ 3395949 h 3873593"/>
              <a:gd name="connsiteX301" fmla="*/ 57898 w 6246956"/>
              <a:gd name="connsiteY301" fmla="*/ 3451660 h 3873593"/>
              <a:gd name="connsiteX302" fmla="*/ 11234 w 6246956"/>
              <a:gd name="connsiteY302" fmla="*/ 3578649 h 3873593"/>
              <a:gd name="connsiteX303" fmla="*/ 0 w 6246956"/>
              <a:gd name="connsiteY303" fmla="*/ 3623711 h 3873593"/>
              <a:gd name="connsiteX304" fmla="*/ 50121 w 6246956"/>
              <a:gd name="connsiteY304" fmla="*/ 3658120 h 3873593"/>
              <a:gd name="connsiteX305" fmla="*/ 50121 w 6246956"/>
              <a:gd name="connsiteY305" fmla="*/ 3778556 h 3873593"/>
              <a:gd name="connsiteX306" fmla="*/ 154683 w 6246956"/>
              <a:gd name="connsiteY306" fmla="*/ 3778556 h 3873593"/>
              <a:gd name="connsiteX307" fmla="*/ 248012 w 6246956"/>
              <a:gd name="connsiteY307" fmla="*/ 3819520 h 3873593"/>
              <a:gd name="connsiteX308" fmla="*/ 261838 w 6246956"/>
              <a:gd name="connsiteY308" fmla="*/ 3844099 h 3873593"/>
              <a:gd name="connsiteX309" fmla="*/ 313687 w 6246956"/>
              <a:gd name="connsiteY309" fmla="*/ 3873594 h 3873593"/>
              <a:gd name="connsiteX310" fmla="*/ 500344 w 6246956"/>
              <a:gd name="connsiteY310" fmla="*/ 3819520 h 3873593"/>
              <a:gd name="connsiteX311" fmla="*/ 610092 w 6246956"/>
              <a:gd name="connsiteY311" fmla="*/ 3807231 h 3873593"/>
              <a:gd name="connsiteX312" fmla="*/ 688729 w 6246956"/>
              <a:gd name="connsiteY312" fmla="*/ 3740869 h 3873593"/>
              <a:gd name="connsiteX313" fmla="*/ 710333 w 6246956"/>
              <a:gd name="connsiteY313" fmla="*/ 3722025 h 3873593"/>
              <a:gd name="connsiteX314" fmla="*/ 776873 w 6246956"/>
              <a:gd name="connsiteY314" fmla="*/ 3635181 h 3873593"/>
              <a:gd name="connsiteX315" fmla="*/ 768231 w 6246956"/>
              <a:gd name="connsiteY315" fmla="*/ 3619614 h 3873593"/>
              <a:gd name="connsiteX316" fmla="*/ 776009 w 6246956"/>
              <a:gd name="connsiteY316" fmla="*/ 3527035 h 3873593"/>
              <a:gd name="connsiteX317" fmla="*/ 839092 w 6246956"/>
              <a:gd name="connsiteY317" fmla="*/ 3445106 h 3873593"/>
              <a:gd name="connsiteX318" fmla="*/ 892669 w 6246956"/>
              <a:gd name="connsiteY318" fmla="*/ 3409876 h 3873593"/>
              <a:gd name="connsiteX319" fmla="*/ 1008466 w 6246956"/>
              <a:gd name="connsiteY319" fmla="*/ 3359900 h 3873593"/>
              <a:gd name="connsiteX320" fmla="*/ 1040439 w 6246956"/>
              <a:gd name="connsiteY320" fmla="*/ 3300911 h 3873593"/>
              <a:gd name="connsiteX321" fmla="*/ 1035254 w 6246956"/>
              <a:gd name="connsiteY321" fmla="*/ 3280429 h 3873593"/>
              <a:gd name="connsiteX322" fmla="*/ 1074141 w 6246956"/>
              <a:gd name="connsiteY322" fmla="*/ 3198500 h 3873593"/>
              <a:gd name="connsiteX323" fmla="*/ 1112164 w 6246956"/>
              <a:gd name="connsiteY323" fmla="*/ 3180475 h 3873593"/>
              <a:gd name="connsiteX324" fmla="*/ 1189073 w 6246956"/>
              <a:gd name="connsiteY324" fmla="*/ 3187849 h 3873593"/>
              <a:gd name="connsiteX325" fmla="*/ 1257342 w 6246956"/>
              <a:gd name="connsiteY325" fmla="*/ 3214067 h 3873593"/>
              <a:gd name="connsiteX326" fmla="*/ 1333387 w 6246956"/>
              <a:gd name="connsiteY326" fmla="*/ 3200139 h 3873593"/>
              <a:gd name="connsiteX327" fmla="*/ 1409432 w 6246956"/>
              <a:gd name="connsiteY327" fmla="*/ 3155897 h 3873593"/>
              <a:gd name="connsiteX328" fmla="*/ 1477701 w 6246956"/>
              <a:gd name="connsiteY328" fmla="*/ 3114933 h 3873593"/>
              <a:gd name="connsiteX329" fmla="*/ 1514859 w 6246956"/>
              <a:gd name="connsiteY329" fmla="*/ 3095270 h 3873593"/>
              <a:gd name="connsiteX330" fmla="*/ 1613372 w 6246956"/>
              <a:gd name="connsiteY330" fmla="*/ 3128041 h 3873593"/>
              <a:gd name="connsiteX331" fmla="*/ 1641889 w 6246956"/>
              <a:gd name="connsiteY331" fmla="*/ 3168187 h 3873593"/>
              <a:gd name="connsiteX332" fmla="*/ 1707565 w 6246956"/>
              <a:gd name="connsiteY332" fmla="*/ 3268959 h 3873593"/>
              <a:gd name="connsiteX333" fmla="*/ 1820769 w 6246956"/>
              <a:gd name="connsiteY333" fmla="*/ 3361539 h 3873593"/>
              <a:gd name="connsiteX334" fmla="*/ 1864841 w 6246956"/>
              <a:gd name="connsiteY334" fmla="*/ 3386117 h 3873593"/>
              <a:gd name="connsiteX335" fmla="*/ 1977180 w 6246956"/>
              <a:gd name="connsiteY335" fmla="*/ 3439371 h 3873593"/>
              <a:gd name="connsiteX336" fmla="*/ 2038535 w 6246956"/>
              <a:gd name="connsiteY336" fmla="*/ 3488528 h 3873593"/>
              <a:gd name="connsiteX337" fmla="*/ 2061003 w 6246956"/>
              <a:gd name="connsiteY337" fmla="*/ 3505733 h 3873593"/>
              <a:gd name="connsiteX338" fmla="*/ 2130999 w 6246956"/>
              <a:gd name="connsiteY338" fmla="*/ 3621253 h 3873593"/>
              <a:gd name="connsiteX339" fmla="*/ 2098162 w 6246956"/>
              <a:gd name="connsiteY339" fmla="*/ 3672868 h 3873593"/>
              <a:gd name="connsiteX340" fmla="*/ 2086063 w 6246956"/>
              <a:gd name="connsiteY340" fmla="*/ 3678603 h 3873593"/>
              <a:gd name="connsiteX341" fmla="*/ 1882988 w 6246956"/>
              <a:gd name="connsiteY341" fmla="*/ 3696627 h 3873593"/>
              <a:gd name="connsiteX342" fmla="*/ 1833731 w 6246956"/>
              <a:gd name="connsiteY342" fmla="*/ 3707278 h 3873593"/>
              <a:gd name="connsiteX343" fmla="*/ 1826818 w 6246956"/>
              <a:gd name="connsiteY343" fmla="*/ 3726941 h 3873593"/>
              <a:gd name="connsiteX344" fmla="*/ 1999648 w 6246956"/>
              <a:gd name="connsiteY344" fmla="*/ 3813785 h 3873593"/>
              <a:gd name="connsiteX345" fmla="*/ 2038423 w 6246956"/>
              <a:gd name="connsiteY345" fmla="*/ 3803274 h 3873593"/>
              <a:gd name="connsiteX346" fmla="*/ 2041992 w 6246956"/>
              <a:gd name="connsiteY346" fmla="*/ 3789206 h 3873593"/>
              <a:gd name="connsiteX347" fmla="*/ 2037671 w 6246956"/>
              <a:gd name="connsiteY347" fmla="*/ 3761351 h 3873593"/>
              <a:gd name="connsiteX348" fmla="*/ 2068781 w 6246956"/>
              <a:gd name="connsiteY348" fmla="*/ 3699085 h 3873593"/>
              <a:gd name="connsiteX349" fmla="*/ 2111124 w 6246956"/>
              <a:gd name="connsiteY349" fmla="*/ 3699085 h 3873593"/>
              <a:gd name="connsiteX350" fmla="*/ 2138777 w 6246956"/>
              <a:gd name="connsiteY350" fmla="*/ 3672048 h 3873593"/>
              <a:gd name="connsiteX351" fmla="*/ 2192354 w 6246956"/>
              <a:gd name="connsiteY351" fmla="*/ 3606506 h 3873593"/>
              <a:gd name="connsiteX352" fmla="*/ 2192354 w 6246956"/>
              <a:gd name="connsiteY352" fmla="*/ 3568818 h 3873593"/>
              <a:gd name="connsiteX353" fmla="*/ 2156924 w 6246956"/>
              <a:gd name="connsiteY353" fmla="*/ 3538505 h 3873593"/>
              <a:gd name="connsiteX354" fmla="*/ 2202724 w 6246956"/>
              <a:gd name="connsiteY354" fmla="*/ 3471323 h 3873593"/>
              <a:gd name="connsiteX355" fmla="*/ 2264943 w 6246956"/>
              <a:gd name="connsiteY355" fmla="*/ 3490986 h 3873593"/>
              <a:gd name="connsiteX356" fmla="*/ 2309015 w 6246956"/>
              <a:gd name="connsiteY356" fmla="*/ 3529492 h 3873593"/>
              <a:gd name="connsiteX357" fmla="*/ 2309015 w 6246956"/>
              <a:gd name="connsiteY357" fmla="*/ 3495082 h 3873593"/>
              <a:gd name="connsiteX358" fmla="*/ 2251981 w 6246956"/>
              <a:gd name="connsiteY358" fmla="*/ 3450021 h 3873593"/>
              <a:gd name="connsiteX359" fmla="*/ 2109396 w 6246956"/>
              <a:gd name="connsiteY359" fmla="*/ 3378744 h 3873593"/>
              <a:gd name="connsiteX360" fmla="*/ 2109396 w 6246956"/>
              <a:gd name="connsiteY360" fmla="*/ 3340237 h 3873593"/>
              <a:gd name="connsiteX361" fmla="*/ 1924467 w 6246956"/>
              <a:gd name="connsiteY361" fmla="*/ 3214067 h 3873593"/>
              <a:gd name="connsiteX362" fmla="*/ 1882988 w 6246956"/>
              <a:gd name="connsiteY362" fmla="*/ 3165728 h 3873593"/>
              <a:gd name="connsiteX363" fmla="*/ 1838916 w 6246956"/>
              <a:gd name="connsiteY363" fmla="*/ 3138692 h 3873593"/>
              <a:gd name="connsiteX364" fmla="*/ 1801758 w 6246956"/>
              <a:gd name="connsiteY364" fmla="*/ 3073149 h 3873593"/>
              <a:gd name="connsiteX365" fmla="*/ 1801758 w 6246956"/>
              <a:gd name="connsiteY365" fmla="*/ 2991220 h 3873593"/>
              <a:gd name="connsiteX366" fmla="*/ 1921875 w 6246956"/>
              <a:gd name="connsiteY366" fmla="*/ 2965003 h 3873593"/>
              <a:gd name="connsiteX367" fmla="*/ 1942614 w 6246956"/>
              <a:gd name="connsiteY367" fmla="*/ 3037100 h 3873593"/>
              <a:gd name="connsiteX368" fmla="*/ 1983229 w 6246956"/>
              <a:gd name="connsiteY368" fmla="*/ 3005148 h 3873593"/>
              <a:gd name="connsiteX369" fmla="*/ 2025573 w 6246956"/>
              <a:gd name="connsiteY369" fmla="*/ 3045293 h 3873593"/>
              <a:gd name="connsiteX370" fmla="*/ 2168158 w 6246956"/>
              <a:gd name="connsiteY370" fmla="*/ 3185392 h 3873593"/>
              <a:gd name="connsiteX371" fmla="*/ 2220871 w 6246956"/>
              <a:gd name="connsiteY371" fmla="*/ 3210789 h 3873593"/>
              <a:gd name="connsiteX372" fmla="*/ 2307287 w 6246956"/>
              <a:gd name="connsiteY372" fmla="*/ 3266501 h 3873593"/>
              <a:gd name="connsiteX373" fmla="*/ 2415306 w 6246956"/>
              <a:gd name="connsiteY373" fmla="*/ 3353345 h 3873593"/>
              <a:gd name="connsiteX374" fmla="*/ 2406664 w 6246956"/>
              <a:gd name="connsiteY374" fmla="*/ 3435274 h 3873593"/>
              <a:gd name="connsiteX375" fmla="*/ 2425675 w 6246956"/>
              <a:gd name="connsiteY375" fmla="*/ 3500817 h 3873593"/>
              <a:gd name="connsiteX376" fmla="*/ 2452464 w 6246956"/>
              <a:gd name="connsiteY376" fmla="*/ 3534408 h 3873593"/>
              <a:gd name="connsiteX377" fmla="*/ 2523325 w 6246956"/>
              <a:gd name="connsiteY377" fmla="*/ 3604867 h 3873593"/>
              <a:gd name="connsiteX378" fmla="*/ 2534559 w 6246956"/>
              <a:gd name="connsiteY378" fmla="*/ 3619614 h 3873593"/>
              <a:gd name="connsiteX379" fmla="*/ 2576902 w 6246956"/>
              <a:gd name="connsiteY379" fmla="*/ 3667952 h 3873593"/>
              <a:gd name="connsiteX380" fmla="*/ 2584679 w 6246956"/>
              <a:gd name="connsiteY380" fmla="*/ 3679422 h 3873593"/>
              <a:gd name="connsiteX381" fmla="*/ 2554434 w 6246956"/>
              <a:gd name="connsiteY381" fmla="*/ 3715471 h 3873593"/>
              <a:gd name="connsiteX382" fmla="*/ 2597642 w 6246956"/>
              <a:gd name="connsiteY382" fmla="*/ 3797400 h 3873593"/>
              <a:gd name="connsiteX383" fmla="*/ 2697019 w 6246956"/>
              <a:gd name="connsiteY383" fmla="*/ 3803135 h 3873593"/>
              <a:gd name="connsiteX384" fmla="*/ 2684921 w 6246956"/>
              <a:gd name="connsiteY384" fmla="*/ 3751519 h 3873593"/>
              <a:gd name="connsiteX385" fmla="*/ 2699612 w 6246956"/>
              <a:gd name="connsiteY385" fmla="*/ 3706459 h 3873593"/>
              <a:gd name="connsiteX386" fmla="*/ 2779114 w 6246956"/>
              <a:gd name="connsiteY386" fmla="*/ 3706459 h 3873593"/>
              <a:gd name="connsiteX387" fmla="*/ 2794668 w 6246956"/>
              <a:gd name="connsiteY387" fmla="*/ 3675325 h 3873593"/>
              <a:gd name="connsiteX388" fmla="*/ 2794668 w 6246956"/>
              <a:gd name="connsiteY388" fmla="*/ 3675325 h 3873593"/>
              <a:gd name="connsiteX389" fmla="*/ 2754917 w 6246956"/>
              <a:gd name="connsiteY389" fmla="*/ 3643373 h 3873593"/>
              <a:gd name="connsiteX390" fmla="*/ 2690970 w 6246956"/>
              <a:gd name="connsiteY390" fmla="*/ 3630265 h 3873593"/>
              <a:gd name="connsiteX391" fmla="*/ 2699612 w 6246956"/>
              <a:gd name="connsiteY391" fmla="*/ 3563902 h 3873593"/>
              <a:gd name="connsiteX392" fmla="*/ 2680600 w 6246956"/>
              <a:gd name="connsiteY392" fmla="*/ 3470503 h 3873593"/>
              <a:gd name="connsiteX393" fmla="*/ 2718623 w 6246956"/>
              <a:gd name="connsiteY393" fmla="*/ 3487708 h 3873593"/>
              <a:gd name="connsiteX394" fmla="*/ 2754917 w 6246956"/>
              <a:gd name="connsiteY394" fmla="*/ 3487708 h 3873593"/>
              <a:gd name="connsiteX395" fmla="*/ 2767880 w 6246956"/>
              <a:gd name="connsiteY395" fmla="*/ 3464768 h 3873593"/>
              <a:gd name="connsiteX396" fmla="*/ 2794668 w 6246956"/>
              <a:gd name="connsiteY396" fmla="*/ 3444286 h 3873593"/>
              <a:gd name="connsiteX397" fmla="*/ 2967499 w 6246956"/>
              <a:gd name="connsiteY397" fmla="*/ 3451660 h 3873593"/>
              <a:gd name="connsiteX398" fmla="*/ 3057371 w 6246956"/>
              <a:gd name="connsiteY398" fmla="*/ 3450841 h 3873593"/>
              <a:gd name="connsiteX399" fmla="*/ 3186993 w 6246956"/>
              <a:gd name="connsiteY399" fmla="*/ 3431997 h 3873593"/>
              <a:gd name="connsiteX400" fmla="*/ 3215510 w 6246956"/>
              <a:gd name="connsiteY400" fmla="*/ 3412334 h 3873593"/>
              <a:gd name="connsiteX401" fmla="*/ 3147243 w 6246956"/>
              <a:gd name="connsiteY401" fmla="*/ 3390214 h 3873593"/>
              <a:gd name="connsiteX402" fmla="*/ 3116997 w 6246956"/>
              <a:gd name="connsiteY402" fmla="*/ 3359900 h 3873593"/>
              <a:gd name="connsiteX403" fmla="*/ 3080703 w 6246956"/>
              <a:gd name="connsiteY403" fmla="*/ 3290260 h 3873593"/>
              <a:gd name="connsiteX404" fmla="*/ 3156748 w 6246956"/>
              <a:gd name="connsiteY404" fmla="*/ 3187849 h 3873593"/>
              <a:gd name="connsiteX405" fmla="*/ 3243164 w 6246956"/>
              <a:gd name="connsiteY405" fmla="*/ 3051028 h 3873593"/>
              <a:gd name="connsiteX406" fmla="*/ 3253533 w 6246956"/>
              <a:gd name="connsiteY406" fmla="*/ 2992859 h 3873593"/>
              <a:gd name="connsiteX407" fmla="*/ 3357232 w 6246956"/>
              <a:gd name="connsiteY407" fmla="*/ 2892906 h 3873593"/>
              <a:gd name="connsiteX408" fmla="*/ 3456609 w 6246956"/>
              <a:gd name="connsiteY408" fmla="*/ 2892906 h 3873593"/>
              <a:gd name="connsiteX409" fmla="*/ 3503273 w 6246956"/>
              <a:gd name="connsiteY409" fmla="*/ 2937966 h 3873593"/>
              <a:gd name="connsiteX410" fmla="*/ 3582775 w 6246956"/>
              <a:gd name="connsiteY410" fmla="*/ 2951895 h 3873593"/>
              <a:gd name="connsiteX411" fmla="*/ 3515371 w 6246956"/>
              <a:gd name="connsiteY411" fmla="*/ 3007606 h 3873593"/>
              <a:gd name="connsiteX412" fmla="*/ 3576726 w 6246956"/>
              <a:gd name="connsiteY412" fmla="*/ 3042016 h 3873593"/>
              <a:gd name="connsiteX413" fmla="*/ 3587096 w 6246956"/>
              <a:gd name="connsiteY413" fmla="*/ 3100186 h 3873593"/>
              <a:gd name="connsiteX414" fmla="*/ 3624255 w 6246956"/>
              <a:gd name="connsiteY414" fmla="*/ 3100186 h 3873593"/>
              <a:gd name="connsiteX415" fmla="*/ 3710670 w 6246956"/>
              <a:gd name="connsiteY415" fmla="*/ 3057582 h 3873593"/>
              <a:gd name="connsiteX416" fmla="*/ 3781530 w 6246956"/>
              <a:gd name="connsiteY416" fmla="*/ 3046112 h 3873593"/>
              <a:gd name="connsiteX417" fmla="*/ 3804862 w 6246956"/>
              <a:gd name="connsiteY417" fmla="*/ 3016618 h 3873593"/>
              <a:gd name="connsiteX418" fmla="*/ 3778074 w 6246956"/>
              <a:gd name="connsiteY418" fmla="*/ 3016618 h 3873593"/>
              <a:gd name="connsiteX419" fmla="*/ 3686992 w 6246956"/>
              <a:gd name="connsiteY419" fmla="*/ 2969255 h 3873593"/>
              <a:gd name="connsiteX420" fmla="*/ 3684745 w 6246956"/>
              <a:gd name="connsiteY420" fmla="*/ 2959268 h 3873593"/>
              <a:gd name="connsiteX421" fmla="*/ 3700300 w 6246956"/>
              <a:gd name="connsiteY421" fmla="*/ 2922400 h 3873593"/>
              <a:gd name="connsiteX422" fmla="*/ 3720175 w 6246956"/>
              <a:gd name="connsiteY422" fmla="*/ 2912569 h 3873593"/>
              <a:gd name="connsiteX423" fmla="*/ 4035591 w 6246956"/>
              <a:gd name="connsiteY423" fmla="*/ 2830640 h 3873593"/>
              <a:gd name="connsiteX424" fmla="*/ 4046825 w 6246956"/>
              <a:gd name="connsiteY424" fmla="*/ 2838013 h 3873593"/>
              <a:gd name="connsiteX425" fmla="*/ 3951768 w 6246956"/>
              <a:gd name="connsiteY425" fmla="*/ 2901099 h 3873593"/>
              <a:gd name="connsiteX426" fmla="*/ 3968187 w 6246956"/>
              <a:gd name="connsiteY426" fmla="*/ 2935509 h 3873593"/>
              <a:gd name="connsiteX427" fmla="*/ 3867946 w 6246956"/>
              <a:gd name="connsiteY427" fmla="*/ 3029727 h 3873593"/>
              <a:gd name="connsiteX428" fmla="*/ 3924115 w 6246956"/>
              <a:gd name="connsiteY428" fmla="*/ 3080523 h 3873593"/>
              <a:gd name="connsiteX429" fmla="*/ 4020900 w 6246956"/>
              <a:gd name="connsiteY429" fmla="*/ 3129680 h 3873593"/>
              <a:gd name="connsiteX430" fmla="*/ 4201508 w 6246956"/>
              <a:gd name="connsiteY430" fmla="*/ 3137053 h 3873593"/>
              <a:gd name="connsiteX431" fmla="*/ 4556675 w 6246956"/>
              <a:gd name="connsiteY431" fmla="*/ 3218982 h 3873593"/>
              <a:gd name="connsiteX432" fmla="*/ 4689755 w 6246956"/>
              <a:gd name="connsiteY432" fmla="*/ 3276333 h 3873593"/>
              <a:gd name="connsiteX433" fmla="*/ 4763207 w 6246956"/>
              <a:gd name="connsiteY433" fmla="*/ 3282886 h 3873593"/>
              <a:gd name="connsiteX434" fmla="*/ 4763207 w 6246956"/>
              <a:gd name="connsiteY434" fmla="*/ 3282886 h 3873593"/>
              <a:gd name="connsiteX435" fmla="*/ 4739011 w 6246956"/>
              <a:gd name="connsiteY435" fmla="*/ 3224717 h 3873593"/>
              <a:gd name="connsiteX436" fmla="*/ 4671607 w 6246956"/>
              <a:gd name="connsiteY436" fmla="*/ 3105921 h 3873593"/>
              <a:gd name="connsiteX437" fmla="*/ 4750245 w 6246956"/>
              <a:gd name="connsiteY437" fmla="*/ 2987943 h 3873593"/>
              <a:gd name="connsiteX438" fmla="*/ 4891101 w 6246956"/>
              <a:gd name="connsiteY438" fmla="*/ 2911749 h 3873593"/>
              <a:gd name="connsiteX439" fmla="*/ 5032822 w 6246956"/>
              <a:gd name="connsiteY439" fmla="*/ 2848664 h 3873593"/>
              <a:gd name="connsiteX440" fmla="*/ 5076894 w 6246956"/>
              <a:gd name="connsiteY440" fmla="*/ 2848664 h 3873593"/>
              <a:gd name="connsiteX441" fmla="*/ 5093313 w 6246956"/>
              <a:gd name="connsiteY441" fmla="*/ 2855219 h 3873593"/>
              <a:gd name="connsiteX442" fmla="*/ 5153804 w 6246956"/>
              <a:gd name="connsiteY442" fmla="*/ 2600420 h 3873593"/>
              <a:gd name="connsiteX443" fmla="*/ 5301574 w 6246956"/>
              <a:gd name="connsiteY443" fmla="*/ 2402971 h 3873593"/>
              <a:gd name="connsiteX444" fmla="*/ 5540944 w 6246956"/>
              <a:gd name="connsiteY444" fmla="*/ 2366103 h 3873593"/>
              <a:gd name="connsiteX445" fmla="*/ 5641186 w 6246956"/>
              <a:gd name="connsiteY445" fmla="*/ 2366103 h 3873593"/>
              <a:gd name="connsiteX446" fmla="*/ 5667110 w 6246956"/>
              <a:gd name="connsiteY446" fmla="*/ 2316127 h 3873593"/>
              <a:gd name="connsiteX447" fmla="*/ 5650691 w 6246956"/>
              <a:gd name="connsiteY447" fmla="*/ 2186679 h 3873593"/>
              <a:gd name="connsiteX448" fmla="*/ 5655877 w 6246956"/>
              <a:gd name="connsiteY448" fmla="*/ 2055593 h 3873593"/>
              <a:gd name="connsiteX449" fmla="*/ 5563412 w 6246956"/>
              <a:gd name="connsiteY449" fmla="*/ 1926965 h 3873593"/>
              <a:gd name="connsiteX450" fmla="*/ 5649827 w 6246956"/>
              <a:gd name="connsiteY450" fmla="*/ 1754915 h 3873593"/>
              <a:gd name="connsiteX451" fmla="*/ 5703405 w 6246956"/>
              <a:gd name="connsiteY451" fmla="*/ 1672986 h 3873593"/>
              <a:gd name="connsiteX452" fmla="*/ 5761303 w 6246956"/>
              <a:gd name="connsiteY452" fmla="*/ 1569756 h 3873593"/>
              <a:gd name="connsiteX453" fmla="*/ 5884877 w 6246956"/>
              <a:gd name="connsiteY453" fmla="*/ 1335439 h 3873593"/>
              <a:gd name="connsiteX454" fmla="*/ 5971292 w 6246956"/>
              <a:gd name="connsiteY454" fmla="*/ 1089653 h 3873593"/>
              <a:gd name="connsiteX455" fmla="*/ 5982526 w 6246956"/>
              <a:gd name="connsiteY455" fmla="*/ 965121 h 3873593"/>
              <a:gd name="connsiteX456" fmla="*/ 5965243 w 6246956"/>
              <a:gd name="connsiteY456" fmla="*/ 837312 h 3873593"/>
              <a:gd name="connsiteX457" fmla="*/ 6005858 w 6246956"/>
              <a:gd name="connsiteY457" fmla="*/ 657888 h 3873593"/>
              <a:gd name="connsiteX458" fmla="*/ 6071534 w 6246956"/>
              <a:gd name="connsiteY458" fmla="*/ 610370 h 3873593"/>
              <a:gd name="connsiteX459" fmla="*/ 6152764 w 6246956"/>
              <a:gd name="connsiteY459" fmla="*/ 528441 h 3873593"/>
              <a:gd name="connsiteX460" fmla="*/ 6246956 w 6246956"/>
              <a:gd name="connsiteY460" fmla="*/ 276100 h 3873593"/>
              <a:gd name="connsiteX461" fmla="*/ 6246956 w 6246956"/>
              <a:gd name="connsiteY461" fmla="*/ 276100 h 3873593"/>
              <a:gd name="connsiteX462" fmla="*/ 6132888 w 6246956"/>
              <a:gd name="connsiteY462" fmla="*/ 221208 h 3873593"/>
              <a:gd name="connsiteX463" fmla="*/ 1609916 w 6246956"/>
              <a:gd name="connsiteY463" fmla="*/ 1026568 h 3873593"/>
              <a:gd name="connsiteX464" fmla="*/ 1599546 w 6246956"/>
              <a:gd name="connsiteY464" fmla="*/ 1004447 h 3873593"/>
              <a:gd name="connsiteX465" fmla="*/ 1685961 w 6246956"/>
              <a:gd name="connsiteY465" fmla="*/ 992977 h 3873593"/>
              <a:gd name="connsiteX466" fmla="*/ 1609916 w 6246956"/>
              <a:gd name="connsiteY466" fmla="*/ 1026568 h 3873593"/>
              <a:gd name="connsiteX467" fmla="*/ 1696331 w 6246956"/>
              <a:gd name="connsiteY467" fmla="*/ 988881 h 3873593"/>
              <a:gd name="connsiteX468" fmla="*/ 1696331 w 6246956"/>
              <a:gd name="connsiteY468" fmla="*/ 960205 h 3873593"/>
              <a:gd name="connsiteX469" fmla="*/ 1713614 w 6246956"/>
              <a:gd name="connsiteY469" fmla="*/ 953651 h 3873593"/>
              <a:gd name="connsiteX470" fmla="*/ 1717935 w 6246956"/>
              <a:gd name="connsiteY470" fmla="*/ 970856 h 3873593"/>
              <a:gd name="connsiteX471" fmla="*/ 1693739 w 6246956"/>
              <a:gd name="connsiteY471" fmla="*/ 992977 h 3873593"/>
              <a:gd name="connsiteX472" fmla="*/ 2244203 w 6246956"/>
              <a:gd name="connsiteY472" fmla="*/ 1495201 h 3873593"/>
              <a:gd name="connsiteX473" fmla="*/ 2259758 w 6246956"/>
              <a:gd name="connsiteY473" fmla="*/ 1515683 h 3873593"/>
              <a:gd name="connsiteX474" fmla="*/ 2229513 w 6246956"/>
              <a:gd name="connsiteY474" fmla="*/ 1526333 h 3873593"/>
              <a:gd name="connsiteX475" fmla="*/ 2174207 w 6246956"/>
              <a:gd name="connsiteY475" fmla="*/ 1496020 h 3873593"/>
              <a:gd name="connsiteX476" fmla="*/ 2241611 w 6246956"/>
              <a:gd name="connsiteY476" fmla="*/ 1495201 h 3873593"/>
              <a:gd name="connsiteX477" fmla="*/ 1561523 w 6246956"/>
              <a:gd name="connsiteY477" fmla="*/ 1779493 h 3873593"/>
              <a:gd name="connsiteX478" fmla="*/ 1561523 w 6246956"/>
              <a:gd name="connsiteY478" fmla="*/ 1779493 h 3873593"/>
              <a:gd name="connsiteX479" fmla="*/ 1561523 w 6246956"/>
              <a:gd name="connsiteY479" fmla="*/ 1779493 h 3873593"/>
              <a:gd name="connsiteX480" fmla="*/ 2696155 w 6246956"/>
              <a:gd name="connsiteY480" fmla="*/ 3696627 h 3873593"/>
              <a:gd name="connsiteX481" fmla="*/ 2696155 w 6246956"/>
              <a:gd name="connsiteY481" fmla="*/ 3714652 h 3873593"/>
              <a:gd name="connsiteX482" fmla="*/ 2631344 w 6246956"/>
              <a:gd name="connsiteY482" fmla="*/ 3685157 h 3873593"/>
              <a:gd name="connsiteX483" fmla="*/ 2696155 w 6246956"/>
              <a:gd name="connsiteY483" fmla="*/ 3696627 h 3873593"/>
              <a:gd name="connsiteX484" fmla="*/ 3493767 w 6246956"/>
              <a:gd name="connsiteY484" fmla="*/ 1419826 h 3873593"/>
              <a:gd name="connsiteX485" fmla="*/ 3436733 w 6246956"/>
              <a:gd name="connsiteY485" fmla="*/ 1419826 h 3873593"/>
              <a:gd name="connsiteX486" fmla="*/ 3391797 w 6246956"/>
              <a:gd name="connsiteY486" fmla="*/ 1448501 h 3873593"/>
              <a:gd name="connsiteX487" fmla="*/ 3367601 w 6246956"/>
              <a:gd name="connsiteY487" fmla="*/ 1423103 h 3873593"/>
              <a:gd name="connsiteX488" fmla="*/ 3281186 w 6246956"/>
              <a:gd name="connsiteY488" fmla="*/ 1292017 h 3873593"/>
              <a:gd name="connsiteX489" fmla="*/ 3300198 w 6246956"/>
              <a:gd name="connsiteY489" fmla="*/ 1266619 h 3873593"/>
              <a:gd name="connsiteX490" fmla="*/ 3357232 w 6246956"/>
              <a:gd name="connsiteY490" fmla="*/ 1228112 h 3873593"/>
              <a:gd name="connsiteX491" fmla="*/ 3489447 w 6246956"/>
              <a:gd name="connsiteY491" fmla="*/ 1303487 h 3873593"/>
              <a:gd name="connsiteX492" fmla="*/ 3529198 w 6246956"/>
              <a:gd name="connsiteY492" fmla="*/ 1356741 h 387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6246956" h="3873593">
                <a:moveTo>
                  <a:pt x="6132888" y="221208"/>
                </a:moveTo>
                <a:cubicBezTo>
                  <a:pt x="6118198" y="221208"/>
                  <a:pt x="6104371" y="212196"/>
                  <a:pt x="6089681" y="208918"/>
                </a:cubicBezTo>
                <a:cubicBezTo>
                  <a:pt x="6052522" y="202364"/>
                  <a:pt x="6016228" y="196629"/>
                  <a:pt x="5979069" y="191713"/>
                </a:cubicBezTo>
                <a:lnTo>
                  <a:pt x="5869322" y="173689"/>
                </a:lnTo>
                <a:lnTo>
                  <a:pt x="5814880" y="213015"/>
                </a:lnTo>
                <a:lnTo>
                  <a:pt x="5868458" y="288389"/>
                </a:lnTo>
                <a:cubicBezTo>
                  <a:pt x="5868458" y="294944"/>
                  <a:pt x="5868458" y="297401"/>
                  <a:pt x="5863273" y="299040"/>
                </a:cubicBezTo>
                <a:cubicBezTo>
                  <a:pt x="5850881" y="317204"/>
                  <a:pt x="5830616" y="329206"/>
                  <a:pt x="5807967" y="331812"/>
                </a:cubicBezTo>
                <a:cubicBezTo>
                  <a:pt x="5776857" y="331812"/>
                  <a:pt x="5782907" y="366222"/>
                  <a:pt x="5761303" y="371956"/>
                </a:cubicBezTo>
                <a:cubicBezTo>
                  <a:pt x="5749749" y="375258"/>
                  <a:pt x="5737426" y="375258"/>
                  <a:pt x="5725873" y="371956"/>
                </a:cubicBezTo>
                <a:cubicBezTo>
                  <a:pt x="5712910" y="366222"/>
                  <a:pt x="5712046" y="353113"/>
                  <a:pt x="5716367" y="340824"/>
                </a:cubicBezTo>
                <a:cubicBezTo>
                  <a:pt x="5720688" y="328534"/>
                  <a:pt x="5724144" y="326077"/>
                  <a:pt x="5726737" y="319522"/>
                </a:cubicBezTo>
                <a:cubicBezTo>
                  <a:pt x="5708589" y="301498"/>
                  <a:pt x="5692171" y="293305"/>
                  <a:pt x="5669703" y="301498"/>
                </a:cubicBezTo>
                <a:cubicBezTo>
                  <a:pt x="5657674" y="305004"/>
                  <a:pt x="5645844" y="309101"/>
                  <a:pt x="5634273" y="313787"/>
                </a:cubicBezTo>
                <a:cubicBezTo>
                  <a:pt x="5609437" y="328649"/>
                  <a:pt x="5582726" y="340480"/>
                  <a:pt x="5554770" y="349017"/>
                </a:cubicBezTo>
                <a:cubicBezTo>
                  <a:pt x="5522564" y="351466"/>
                  <a:pt x="5490192" y="351466"/>
                  <a:pt x="5457986" y="349017"/>
                </a:cubicBezTo>
                <a:cubicBezTo>
                  <a:pt x="5414899" y="344715"/>
                  <a:pt x="5373428" y="365836"/>
                  <a:pt x="5353423" y="402270"/>
                </a:cubicBezTo>
                <a:lnTo>
                  <a:pt x="5302438" y="402270"/>
                </a:lnTo>
                <a:cubicBezTo>
                  <a:pt x="5279970" y="402270"/>
                  <a:pt x="5258366" y="398174"/>
                  <a:pt x="5235899" y="394897"/>
                </a:cubicBezTo>
                <a:cubicBezTo>
                  <a:pt x="5235899" y="394897"/>
                  <a:pt x="5235899" y="387523"/>
                  <a:pt x="5235899" y="383427"/>
                </a:cubicBezTo>
                <a:lnTo>
                  <a:pt x="5273057" y="366222"/>
                </a:lnTo>
                <a:cubicBezTo>
                  <a:pt x="5272271" y="355776"/>
                  <a:pt x="5270828" y="345379"/>
                  <a:pt x="5268736" y="335089"/>
                </a:cubicBezTo>
                <a:cubicBezTo>
                  <a:pt x="5263552" y="312968"/>
                  <a:pt x="5253181" y="305594"/>
                  <a:pt x="5232442" y="313787"/>
                </a:cubicBezTo>
                <a:cubicBezTo>
                  <a:pt x="5215747" y="318121"/>
                  <a:pt x="5200157" y="325651"/>
                  <a:pt x="5186642" y="335908"/>
                </a:cubicBezTo>
                <a:cubicBezTo>
                  <a:pt x="5177802" y="349082"/>
                  <a:pt x="5171104" y="363444"/>
                  <a:pt x="5166766" y="378511"/>
                </a:cubicBezTo>
                <a:cubicBezTo>
                  <a:pt x="5112161" y="357308"/>
                  <a:pt x="5050011" y="363133"/>
                  <a:pt x="5000849" y="394077"/>
                </a:cubicBezTo>
                <a:cubicBezTo>
                  <a:pt x="4968875" y="412102"/>
                  <a:pt x="4933445" y="425210"/>
                  <a:pt x="4900607" y="440777"/>
                </a:cubicBezTo>
                <a:lnTo>
                  <a:pt x="4788268" y="492392"/>
                </a:lnTo>
                <a:lnTo>
                  <a:pt x="4761479" y="570224"/>
                </a:lnTo>
                <a:cubicBezTo>
                  <a:pt x="4738570" y="578319"/>
                  <a:pt x="4714814" y="584087"/>
                  <a:pt x="4690618" y="587429"/>
                </a:cubicBezTo>
                <a:cubicBezTo>
                  <a:pt x="4661125" y="594311"/>
                  <a:pt x="4629955" y="589584"/>
                  <a:pt x="4604203" y="574321"/>
                </a:cubicBezTo>
                <a:cubicBezTo>
                  <a:pt x="4579143" y="555477"/>
                  <a:pt x="4557539" y="534176"/>
                  <a:pt x="4533343" y="512055"/>
                </a:cubicBezTo>
                <a:cubicBezTo>
                  <a:pt x="4555811" y="456343"/>
                  <a:pt x="4612844" y="454705"/>
                  <a:pt x="4662102" y="441596"/>
                </a:cubicBezTo>
                <a:cubicBezTo>
                  <a:pt x="4662102" y="432584"/>
                  <a:pt x="4662102" y="424391"/>
                  <a:pt x="4662102" y="419475"/>
                </a:cubicBezTo>
                <a:cubicBezTo>
                  <a:pt x="4636661" y="383599"/>
                  <a:pt x="4594482" y="361617"/>
                  <a:pt x="4548897" y="360487"/>
                </a:cubicBezTo>
                <a:lnTo>
                  <a:pt x="4438286" y="360487"/>
                </a:lnTo>
                <a:cubicBezTo>
                  <a:pt x="4509146" y="415379"/>
                  <a:pt x="4451248" y="467813"/>
                  <a:pt x="4443471" y="518609"/>
                </a:cubicBezTo>
                <a:cubicBezTo>
                  <a:pt x="4507418" y="585791"/>
                  <a:pt x="4507418" y="607912"/>
                  <a:pt x="4443471" y="675913"/>
                </a:cubicBezTo>
                <a:cubicBezTo>
                  <a:pt x="4399970" y="653530"/>
                  <a:pt x="4351966" y="640126"/>
                  <a:pt x="4302614" y="636587"/>
                </a:cubicBezTo>
                <a:cubicBezTo>
                  <a:pt x="4272731" y="664057"/>
                  <a:pt x="4236696" y="684785"/>
                  <a:pt x="4197187" y="697214"/>
                </a:cubicBezTo>
                <a:cubicBezTo>
                  <a:pt x="4167962" y="710159"/>
                  <a:pt x="4140655" y="726692"/>
                  <a:pt x="4115957" y="746371"/>
                </a:cubicBezTo>
                <a:cubicBezTo>
                  <a:pt x="4103246" y="755523"/>
                  <a:pt x="4100558" y="772613"/>
                  <a:pt x="4109908" y="784878"/>
                </a:cubicBezTo>
                <a:cubicBezTo>
                  <a:pt x="4122006" y="799625"/>
                  <a:pt x="4137561" y="812733"/>
                  <a:pt x="4147931" y="828300"/>
                </a:cubicBezTo>
                <a:cubicBezTo>
                  <a:pt x="4153833" y="838549"/>
                  <a:pt x="4155967" y="850372"/>
                  <a:pt x="4153980" y="861891"/>
                </a:cubicBezTo>
                <a:cubicBezTo>
                  <a:pt x="4153980" y="874180"/>
                  <a:pt x="4138425" y="878276"/>
                  <a:pt x="4123734" y="877457"/>
                </a:cubicBezTo>
                <a:cubicBezTo>
                  <a:pt x="4109044" y="876638"/>
                  <a:pt x="4089168" y="877457"/>
                  <a:pt x="4071885" y="877457"/>
                </a:cubicBezTo>
                <a:cubicBezTo>
                  <a:pt x="4046358" y="869191"/>
                  <a:pt x="4020010" y="863423"/>
                  <a:pt x="3993247" y="860252"/>
                </a:cubicBezTo>
                <a:cubicBezTo>
                  <a:pt x="3955225" y="860252"/>
                  <a:pt x="3943127" y="831577"/>
                  <a:pt x="3915474" y="822565"/>
                </a:cubicBezTo>
                <a:lnTo>
                  <a:pt x="3872266" y="809456"/>
                </a:lnTo>
                <a:lnTo>
                  <a:pt x="3839428" y="846324"/>
                </a:lnTo>
                <a:cubicBezTo>
                  <a:pt x="3859105" y="886797"/>
                  <a:pt x="3904309" y="910385"/>
                  <a:pt x="3950904" y="904494"/>
                </a:cubicBezTo>
                <a:lnTo>
                  <a:pt x="3956953" y="954470"/>
                </a:lnTo>
                <a:cubicBezTo>
                  <a:pt x="3934995" y="972159"/>
                  <a:pt x="3905173" y="978303"/>
                  <a:pt x="3877451" y="970856"/>
                </a:cubicBezTo>
                <a:cubicBezTo>
                  <a:pt x="3843213" y="965613"/>
                  <a:pt x="3811197" y="951423"/>
                  <a:pt x="3784987" y="929892"/>
                </a:cubicBezTo>
                <a:cubicBezTo>
                  <a:pt x="3769259" y="919708"/>
                  <a:pt x="3751181" y="913244"/>
                  <a:pt x="3732274" y="911048"/>
                </a:cubicBezTo>
                <a:cubicBezTo>
                  <a:pt x="3706349" y="903675"/>
                  <a:pt x="3684745" y="891385"/>
                  <a:pt x="3684745" y="863529"/>
                </a:cubicBezTo>
                <a:cubicBezTo>
                  <a:pt x="3684745" y="835674"/>
                  <a:pt x="3661413" y="806999"/>
                  <a:pt x="3653636" y="781600"/>
                </a:cubicBezTo>
                <a:cubicBezTo>
                  <a:pt x="3684745" y="714419"/>
                  <a:pt x="3680424" y="699672"/>
                  <a:pt x="3615613" y="670178"/>
                </a:cubicBezTo>
                <a:cubicBezTo>
                  <a:pt x="3615613" y="670178"/>
                  <a:pt x="3610428" y="670178"/>
                  <a:pt x="3608700" y="670178"/>
                </a:cubicBezTo>
                <a:cubicBezTo>
                  <a:pt x="3572405" y="645599"/>
                  <a:pt x="3536111" y="621020"/>
                  <a:pt x="3501545" y="594803"/>
                </a:cubicBezTo>
                <a:cubicBezTo>
                  <a:pt x="3486102" y="585791"/>
                  <a:pt x="3481289" y="566611"/>
                  <a:pt x="3490804" y="551971"/>
                </a:cubicBezTo>
                <a:cubicBezTo>
                  <a:pt x="3491685" y="550611"/>
                  <a:pt x="3492679" y="549316"/>
                  <a:pt x="3493767" y="548104"/>
                </a:cubicBezTo>
                <a:cubicBezTo>
                  <a:pt x="3503014" y="550143"/>
                  <a:pt x="3511802" y="553749"/>
                  <a:pt x="3519692" y="558754"/>
                </a:cubicBezTo>
                <a:cubicBezTo>
                  <a:pt x="3538989" y="580555"/>
                  <a:pt x="3566685" y="594123"/>
                  <a:pt x="3596602" y="596442"/>
                </a:cubicBezTo>
                <a:cubicBezTo>
                  <a:pt x="3613669" y="599833"/>
                  <a:pt x="3630425" y="604495"/>
                  <a:pt x="3646722" y="610370"/>
                </a:cubicBezTo>
                <a:cubicBezTo>
                  <a:pt x="3694251" y="624297"/>
                  <a:pt x="3741779" y="638225"/>
                  <a:pt x="3790172" y="649695"/>
                </a:cubicBezTo>
                <a:cubicBezTo>
                  <a:pt x="3838564" y="661165"/>
                  <a:pt x="3863624" y="661985"/>
                  <a:pt x="3899055" y="672635"/>
                </a:cubicBezTo>
                <a:cubicBezTo>
                  <a:pt x="3976578" y="694486"/>
                  <a:pt x="4060202" y="684687"/>
                  <a:pt x="4129784" y="645599"/>
                </a:cubicBezTo>
                <a:cubicBezTo>
                  <a:pt x="4157142" y="629393"/>
                  <a:pt x="4181883" y="609525"/>
                  <a:pt x="4203236" y="586610"/>
                </a:cubicBezTo>
                <a:cubicBezTo>
                  <a:pt x="4217426" y="572199"/>
                  <a:pt x="4220537" y="550881"/>
                  <a:pt x="4211014" y="533356"/>
                </a:cubicBezTo>
                <a:cubicBezTo>
                  <a:pt x="4201508" y="514513"/>
                  <a:pt x="4194595" y="494031"/>
                  <a:pt x="4187682" y="476006"/>
                </a:cubicBezTo>
                <a:cubicBezTo>
                  <a:pt x="4160409" y="457777"/>
                  <a:pt x="4131494" y="441875"/>
                  <a:pt x="4101266" y="428488"/>
                </a:cubicBezTo>
                <a:cubicBezTo>
                  <a:pt x="4035894" y="403229"/>
                  <a:pt x="3972879" y="372809"/>
                  <a:pt x="3912881" y="337547"/>
                </a:cubicBezTo>
                <a:cubicBezTo>
                  <a:pt x="3874426" y="315295"/>
                  <a:pt x="3833941" y="296369"/>
                  <a:pt x="3791900" y="281016"/>
                </a:cubicBezTo>
                <a:cubicBezTo>
                  <a:pt x="3735255" y="266957"/>
                  <a:pt x="3677426" y="257641"/>
                  <a:pt x="3619070" y="253160"/>
                </a:cubicBezTo>
                <a:cubicBezTo>
                  <a:pt x="3610428" y="253160"/>
                  <a:pt x="3600058" y="258076"/>
                  <a:pt x="3590552" y="260534"/>
                </a:cubicBezTo>
                <a:cubicBezTo>
                  <a:pt x="3581047" y="262991"/>
                  <a:pt x="3572405" y="260534"/>
                  <a:pt x="3571541" y="260534"/>
                </a:cubicBezTo>
                <a:cubicBezTo>
                  <a:pt x="3554258" y="225304"/>
                  <a:pt x="3510187" y="244967"/>
                  <a:pt x="3485126" y="222846"/>
                </a:cubicBezTo>
                <a:cubicBezTo>
                  <a:pt x="3485126" y="222846"/>
                  <a:pt x="3476484" y="217931"/>
                  <a:pt x="3473892" y="213834"/>
                </a:cubicBezTo>
                <a:cubicBezTo>
                  <a:pt x="3472941" y="210065"/>
                  <a:pt x="3472941" y="206133"/>
                  <a:pt x="3473892" y="202364"/>
                </a:cubicBezTo>
                <a:cubicBezTo>
                  <a:pt x="3490311" y="202364"/>
                  <a:pt x="3508458" y="211376"/>
                  <a:pt x="3526605" y="191713"/>
                </a:cubicBezTo>
                <a:cubicBezTo>
                  <a:pt x="3506393" y="181538"/>
                  <a:pt x="3484910" y="173836"/>
                  <a:pt x="3462658" y="168773"/>
                </a:cubicBezTo>
                <a:lnTo>
                  <a:pt x="3420315" y="191713"/>
                </a:lnTo>
                <a:lnTo>
                  <a:pt x="3263039" y="178605"/>
                </a:lnTo>
                <a:cubicBezTo>
                  <a:pt x="3253732" y="169338"/>
                  <a:pt x="3243621" y="160843"/>
                  <a:pt x="3232793" y="153207"/>
                </a:cubicBezTo>
                <a:cubicBezTo>
                  <a:pt x="3213514" y="144014"/>
                  <a:pt x="3193587" y="136076"/>
                  <a:pt x="3173167" y="129447"/>
                </a:cubicBezTo>
                <a:cubicBezTo>
                  <a:pt x="3300198" y="136821"/>
                  <a:pt x="3300198" y="136821"/>
                  <a:pt x="3345998" y="91760"/>
                </a:cubicBezTo>
                <a:cubicBezTo>
                  <a:pt x="3309263" y="68181"/>
                  <a:pt x="3268241" y="51238"/>
                  <a:pt x="3225016" y="41784"/>
                </a:cubicBezTo>
                <a:cubicBezTo>
                  <a:pt x="3186993" y="28675"/>
                  <a:pt x="3187857" y="27856"/>
                  <a:pt x="3164526" y="57350"/>
                </a:cubicBezTo>
                <a:cubicBezTo>
                  <a:pt x="3159341" y="63085"/>
                  <a:pt x="3156748" y="69639"/>
                  <a:pt x="3151563" y="74555"/>
                </a:cubicBezTo>
                <a:cubicBezTo>
                  <a:pt x="3146378" y="79471"/>
                  <a:pt x="3129959" y="74555"/>
                  <a:pt x="3124774" y="63085"/>
                </a:cubicBezTo>
                <a:cubicBezTo>
                  <a:pt x="3123755" y="57670"/>
                  <a:pt x="3123755" y="52115"/>
                  <a:pt x="3124774" y="46699"/>
                </a:cubicBezTo>
                <a:cubicBezTo>
                  <a:pt x="3135144" y="34410"/>
                  <a:pt x="3144650" y="27036"/>
                  <a:pt x="3145514" y="19663"/>
                </a:cubicBezTo>
                <a:cubicBezTo>
                  <a:pt x="3146378" y="12289"/>
                  <a:pt x="3132552" y="819"/>
                  <a:pt x="3120454" y="0"/>
                </a:cubicBezTo>
                <a:lnTo>
                  <a:pt x="3088480" y="0"/>
                </a:lnTo>
                <a:cubicBezTo>
                  <a:pt x="3073651" y="24005"/>
                  <a:pt x="3057500" y="47248"/>
                  <a:pt x="3040088" y="69639"/>
                </a:cubicBezTo>
                <a:cubicBezTo>
                  <a:pt x="3034039" y="77013"/>
                  <a:pt x="3021076" y="78652"/>
                  <a:pt x="3008114" y="84387"/>
                </a:cubicBezTo>
                <a:cubicBezTo>
                  <a:pt x="3002929" y="63904"/>
                  <a:pt x="2998608" y="49157"/>
                  <a:pt x="2993423" y="30314"/>
                </a:cubicBezTo>
                <a:cubicBezTo>
                  <a:pt x="2957907" y="54507"/>
                  <a:pt x="2927195" y="84460"/>
                  <a:pt x="2902687" y="118797"/>
                </a:cubicBezTo>
                <a:cubicBezTo>
                  <a:pt x="2894910" y="128628"/>
                  <a:pt x="2884540" y="136002"/>
                  <a:pt x="2871578" y="118797"/>
                </a:cubicBezTo>
                <a:cubicBezTo>
                  <a:pt x="2874343" y="102796"/>
                  <a:pt x="2878984" y="87131"/>
                  <a:pt x="2885404" y="72097"/>
                </a:cubicBezTo>
                <a:cubicBezTo>
                  <a:pt x="2896621" y="56023"/>
                  <a:pt x="2909350" y="40940"/>
                  <a:pt x="2923427" y="27036"/>
                </a:cubicBezTo>
                <a:lnTo>
                  <a:pt x="2848246" y="16386"/>
                </a:lnTo>
                <a:cubicBezTo>
                  <a:pt x="2830963" y="33591"/>
                  <a:pt x="2823185" y="63904"/>
                  <a:pt x="2797261" y="54892"/>
                </a:cubicBezTo>
                <a:cubicBezTo>
                  <a:pt x="2771336" y="45880"/>
                  <a:pt x="2767015" y="70459"/>
                  <a:pt x="2754917" y="80290"/>
                </a:cubicBezTo>
                <a:lnTo>
                  <a:pt x="2723808" y="148291"/>
                </a:lnTo>
                <a:cubicBezTo>
                  <a:pt x="2680600" y="119616"/>
                  <a:pt x="2637393" y="95037"/>
                  <a:pt x="2585544" y="119616"/>
                </a:cubicBezTo>
                <a:lnTo>
                  <a:pt x="2616653" y="153207"/>
                </a:lnTo>
                <a:cubicBezTo>
                  <a:pt x="2567336" y="151314"/>
                  <a:pt x="2519324" y="168462"/>
                  <a:pt x="2483574" y="200726"/>
                </a:cubicBezTo>
                <a:cubicBezTo>
                  <a:pt x="2478518" y="191328"/>
                  <a:pt x="2472746" y="182291"/>
                  <a:pt x="2466291" y="173689"/>
                </a:cubicBezTo>
                <a:cubicBezTo>
                  <a:pt x="2454737" y="178400"/>
                  <a:pt x="2442501" y="181439"/>
                  <a:pt x="2429996" y="182701"/>
                </a:cubicBezTo>
                <a:cubicBezTo>
                  <a:pt x="2417034" y="182701"/>
                  <a:pt x="2416170" y="167135"/>
                  <a:pt x="2410121" y="156484"/>
                </a:cubicBezTo>
                <a:cubicBezTo>
                  <a:pt x="2404071" y="145833"/>
                  <a:pt x="2385060" y="136002"/>
                  <a:pt x="2359136" y="156484"/>
                </a:cubicBezTo>
                <a:cubicBezTo>
                  <a:pt x="2381543" y="179661"/>
                  <a:pt x="2381543" y="215235"/>
                  <a:pt x="2359136" y="238413"/>
                </a:cubicBezTo>
                <a:cubicBezTo>
                  <a:pt x="2348766" y="244967"/>
                  <a:pt x="2338396" y="250702"/>
                  <a:pt x="2328026" y="238413"/>
                </a:cubicBezTo>
                <a:cubicBezTo>
                  <a:pt x="2317656" y="226123"/>
                  <a:pt x="2290003" y="229401"/>
                  <a:pt x="2270992" y="226943"/>
                </a:cubicBezTo>
                <a:cubicBezTo>
                  <a:pt x="2245241" y="221781"/>
                  <a:pt x="2219428" y="235422"/>
                  <a:pt x="2210502" y="258895"/>
                </a:cubicBezTo>
                <a:lnTo>
                  <a:pt x="2234698" y="266269"/>
                </a:lnTo>
                <a:lnTo>
                  <a:pt x="2260622" y="271184"/>
                </a:lnTo>
                <a:cubicBezTo>
                  <a:pt x="2252845" y="326077"/>
                  <a:pt x="2214822" y="336727"/>
                  <a:pt x="2174207" y="339185"/>
                </a:cubicBezTo>
                <a:lnTo>
                  <a:pt x="2142233" y="310510"/>
                </a:lnTo>
                <a:lnTo>
                  <a:pt x="2106803" y="323619"/>
                </a:lnTo>
                <a:lnTo>
                  <a:pt x="2079150" y="281016"/>
                </a:lnTo>
                <a:cubicBezTo>
                  <a:pt x="2078640" y="295828"/>
                  <a:pt x="2077197" y="310608"/>
                  <a:pt x="2074830" y="325257"/>
                </a:cubicBezTo>
                <a:cubicBezTo>
                  <a:pt x="2074830" y="337547"/>
                  <a:pt x="2065324" y="349836"/>
                  <a:pt x="2057547" y="368680"/>
                </a:cubicBezTo>
                <a:cubicBezTo>
                  <a:pt x="2086141" y="364337"/>
                  <a:pt x="2115013" y="361879"/>
                  <a:pt x="2143962" y="361306"/>
                </a:cubicBezTo>
                <a:cubicBezTo>
                  <a:pt x="2171615" y="361306"/>
                  <a:pt x="2200996" y="344920"/>
                  <a:pt x="2230377" y="361306"/>
                </a:cubicBezTo>
                <a:cubicBezTo>
                  <a:pt x="2207909" y="383427"/>
                  <a:pt x="2180256" y="367041"/>
                  <a:pt x="2156060" y="377692"/>
                </a:cubicBezTo>
                <a:lnTo>
                  <a:pt x="2137913" y="430126"/>
                </a:lnTo>
                <a:cubicBezTo>
                  <a:pt x="2094705" y="412921"/>
                  <a:pt x="2073965" y="444873"/>
                  <a:pt x="2051498" y="461259"/>
                </a:cubicBezTo>
                <a:cubicBezTo>
                  <a:pt x="2051498" y="465356"/>
                  <a:pt x="2051498" y="471910"/>
                  <a:pt x="2051498" y="474367"/>
                </a:cubicBezTo>
                <a:cubicBezTo>
                  <a:pt x="2020388" y="499766"/>
                  <a:pt x="1990143" y="525983"/>
                  <a:pt x="1956441" y="548923"/>
                </a:cubicBezTo>
                <a:cubicBezTo>
                  <a:pt x="1925245" y="569676"/>
                  <a:pt x="1900478" y="597965"/>
                  <a:pt x="1884716" y="630852"/>
                </a:cubicBezTo>
                <a:lnTo>
                  <a:pt x="1901999" y="649695"/>
                </a:lnTo>
                <a:cubicBezTo>
                  <a:pt x="1845501" y="682958"/>
                  <a:pt x="1810183" y="740710"/>
                  <a:pt x="1807807" y="803721"/>
                </a:cubicBezTo>
                <a:cubicBezTo>
                  <a:pt x="1780154" y="803721"/>
                  <a:pt x="1762006" y="809456"/>
                  <a:pt x="1753365" y="834854"/>
                </a:cubicBezTo>
                <a:cubicBezTo>
                  <a:pt x="1747221" y="851232"/>
                  <a:pt x="1739703" y="867126"/>
                  <a:pt x="1730897" y="882373"/>
                </a:cubicBezTo>
                <a:cubicBezTo>
                  <a:pt x="1704022" y="874745"/>
                  <a:pt x="1674986" y="883921"/>
                  <a:pt x="1658308" y="905313"/>
                </a:cubicBezTo>
                <a:cubicBezTo>
                  <a:pt x="1639565" y="924288"/>
                  <a:pt x="1621962" y="944262"/>
                  <a:pt x="1605595" y="965121"/>
                </a:cubicBezTo>
                <a:cubicBezTo>
                  <a:pt x="1601205" y="975247"/>
                  <a:pt x="1599148" y="986136"/>
                  <a:pt x="1599546" y="997073"/>
                </a:cubicBezTo>
                <a:cubicBezTo>
                  <a:pt x="1589176" y="997073"/>
                  <a:pt x="1575349" y="997073"/>
                  <a:pt x="1568436" y="1007724"/>
                </a:cubicBezTo>
                <a:cubicBezTo>
                  <a:pt x="1557937" y="1020620"/>
                  <a:pt x="1538407" y="1023004"/>
                  <a:pt x="1524805" y="1013057"/>
                </a:cubicBezTo>
                <a:cubicBezTo>
                  <a:pt x="1522697" y="1011509"/>
                  <a:pt x="1520804" y="1009723"/>
                  <a:pt x="1519180" y="1007724"/>
                </a:cubicBezTo>
                <a:lnTo>
                  <a:pt x="1467330" y="1081460"/>
                </a:lnTo>
                <a:cubicBezTo>
                  <a:pt x="1442270" y="1081460"/>
                  <a:pt x="1418074" y="1074906"/>
                  <a:pt x="1393878" y="1073267"/>
                </a:cubicBezTo>
                <a:cubicBezTo>
                  <a:pt x="1383508" y="1073267"/>
                  <a:pt x="1374866" y="1077363"/>
                  <a:pt x="1379187" y="1092111"/>
                </a:cubicBezTo>
                <a:lnTo>
                  <a:pt x="1426716" y="1105219"/>
                </a:lnTo>
                <a:cubicBezTo>
                  <a:pt x="1402519" y="1129798"/>
                  <a:pt x="1372274" y="1115051"/>
                  <a:pt x="1348078" y="1120786"/>
                </a:cubicBezTo>
                <a:cubicBezTo>
                  <a:pt x="1318696" y="1139630"/>
                  <a:pt x="1299685" y="1174859"/>
                  <a:pt x="1256477" y="1170762"/>
                </a:cubicBezTo>
                <a:cubicBezTo>
                  <a:pt x="1249236" y="1171450"/>
                  <a:pt x="1242798" y="1175416"/>
                  <a:pt x="1239194" y="1181413"/>
                </a:cubicBezTo>
                <a:cubicBezTo>
                  <a:pt x="1220071" y="1200421"/>
                  <a:pt x="1211161" y="1226679"/>
                  <a:pt x="1214998" y="1252691"/>
                </a:cubicBezTo>
                <a:cubicBezTo>
                  <a:pt x="1219319" y="1265800"/>
                  <a:pt x="1214998" y="1287920"/>
                  <a:pt x="1221047" y="1292017"/>
                </a:cubicBezTo>
                <a:cubicBezTo>
                  <a:pt x="1254749" y="1309222"/>
                  <a:pt x="1205492" y="1312499"/>
                  <a:pt x="1215862" y="1328885"/>
                </a:cubicBezTo>
                <a:cubicBezTo>
                  <a:pt x="1224832" y="1351514"/>
                  <a:pt x="1230363" y="1375240"/>
                  <a:pt x="1232281" y="1399344"/>
                </a:cubicBezTo>
                <a:lnTo>
                  <a:pt x="1284995" y="1417368"/>
                </a:lnTo>
                <a:cubicBezTo>
                  <a:pt x="1277200" y="1449157"/>
                  <a:pt x="1259061" y="1477815"/>
                  <a:pt x="1233145" y="1499297"/>
                </a:cubicBezTo>
                <a:cubicBezTo>
                  <a:pt x="1240197" y="1501288"/>
                  <a:pt x="1247430" y="1502664"/>
                  <a:pt x="1254749" y="1503393"/>
                </a:cubicBezTo>
                <a:cubicBezTo>
                  <a:pt x="1267711" y="1503393"/>
                  <a:pt x="1282402" y="1503393"/>
                  <a:pt x="1284995" y="1516502"/>
                </a:cubicBezTo>
                <a:cubicBezTo>
                  <a:pt x="1286334" y="1527685"/>
                  <a:pt x="1283595" y="1538959"/>
                  <a:pt x="1277217" y="1548454"/>
                </a:cubicBezTo>
                <a:cubicBezTo>
                  <a:pt x="1268403" y="1557958"/>
                  <a:pt x="1258223" y="1566233"/>
                  <a:pt x="1246972" y="1573033"/>
                </a:cubicBezTo>
                <a:cubicBezTo>
                  <a:pt x="1246972" y="1582045"/>
                  <a:pt x="1246972" y="1587780"/>
                  <a:pt x="1253885" y="1591057"/>
                </a:cubicBezTo>
                <a:cubicBezTo>
                  <a:pt x="1290741" y="1622518"/>
                  <a:pt x="1335297" y="1644762"/>
                  <a:pt x="1383508" y="1655781"/>
                </a:cubicBezTo>
                <a:cubicBezTo>
                  <a:pt x="1400575" y="1658902"/>
                  <a:pt x="1418221" y="1657485"/>
                  <a:pt x="1434493" y="1651684"/>
                </a:cubicBezTo>
                <a:cubicBezTo>
                  <a:pt x="1473613" y="1640435"/>
                  <a:pt x="1509017" y="1619839"/>
                  <a:pt x="1537327" y="1591877"/>
                </a:cubicBezTo>
                <a:cubicBezTo>
                  <a:pt x="1558067" y="1572213"/>
                  <a:pt x="1576214" y="1550093"/>
                  <a:pt x="1611644" y="1550093"/>
                </a:cubicBezTo>
                <a:cubicBezTo>
                  <a:pt x="1622014" y="1550093"/>
                  <a:pt x="1634112" y="1534526"/>
                  <a:pt x="1643618" y="1523875"/>
                </a:cubicBezTo>
                <a:cubicBezTo>
                  <a:pt x="1653123" y="1513225"/>
                  <a:pt x="1643618" y="1499297"/>
                  <a:pt x="1667814" y="1498477"/>
                </a:cubicBezTo>
                <a:cubicBezTo>
                  <a:pt x="1683101" y="1512078"/>
                  <a:pt x="1696460" y="1527505"/>
                  <a:pt x="1707565" y="1544358"/>
                </a:cubicBezTo>
                <a:cubicBezTo>
                  <a:pt x="1722255" y="1577948"/>
                  <a:pt x="1717071" y="1618913"/>
                  <a:pt x="1755093" y="1643491"/>
                </a:cubicBezTo>
                <a:cubicBezTo>
                  <a:pt x="1761142" y="1647588"/>
                  <a:pt x="1759414" y="1661516"/>
                  <a:pt x="1762871" y="1670528"/>
                </a:cubicBezTo>
                <a:cubicBezTo>
                  <a:pt x="1769888" y="1695533"/>
                  <a:pt x="1779134" y="1719931"/>
                  <a:pt x="1790524" y="1743445"/>
                </a:cubicBezTo>
                <a:cubicBezTo>
                  <a:pt x="1809535" y="1776216"/>
                  <a:pt x="1832867" y="1806530"/>
                  <a:pt x="1855335" y="1839301"/>
                </a:cubicBezTo>
                <a:cubicBezTo>
                  <a:pt x="1852950" y="1847740"/>
                  <a:pt x="1849156" y="1855761"/>
                  <a:pt x="1844101" y="1863061"/>
                </a:cubicBezTo>
                <a:cubicBezTo>
                  <a:pt x="1838060" y="1870156"/>
                  <a:pt x="1831087" y="1876480"/>
                  <a:pt x="1823361" y="1881904"/>
                </a:cubicBezTo>
                <a:cubicBezTo>
                  <a:pt x="1849001" y="1903206"/>
                  <a:pt x="1866344" y="1932061"/>
                  <a:pt x="1872618" y="1963833"/>
                </a:cubicBezTo>
                <a:cubicBezTo>
                  <a:pt x="1890765" y="1963833"/>
                  <a:pt x="1905456" y="1963833"/>
                  <a:pt x="1919282" y="1958917"/>
                </a:cubicBezTo>
                <a:cubicBezTo>
                  <a:pt x="1930957" y="1956787"/>
                  <a:pt x="1942493" y="1954051"/>
                  <a:pt x="1953848" y="1950724"/>
                </a:cubicBezTo>
                <a:cubicBezTo>
                  <a:pt x="1961185" y="1931439"/>
                  <a:pt x="1971373" y="1913234"/>
                  <a:pt x="1984093" y="1896651"/>
                </a:cubicBezTo>
                <a:cubicBezTo>
                  <a:pt x="2001031" y="1878644"/>
                  <a:pt x="2026264" y="1869754"/>
                  <a:pt x="2051498" y="1872892"/>
                </a:cubicBezTo>
                <a:cubicBezTo>
                  <a:pt x="2068478" y="1873711"/>
                  <a:pt x="2085502" y="1873711"/>
                  <a:pt x="2102483" y="1872892"/>
                </a:cubicBezTo>
                <a:cubicBezTo>
                  <a:pt x="2138846" y="1829208"/>
                  <a:pt x="2158903" y="1775331"/>
                  <a:pt x="2159517" y="1719685"/>
                </a:cubicBezTo>
                <a:cubicBezTo>
                  <a:pt x="2164598" y="1684964"/>
                  <a:pt x="2171520" y="1650513"/>
                  <a:pt x="2180256" y="1616455"/>
                </a:cubicBezTo>
                <a:cubicBezTo>
                  <a:pt x="2184456" y="1605378"/>
                  <a:pt x="2191957" y="1595703"/>
                  <a:pt x="2201860" y="1588599"/>
                </a:cubicBezTo>
                <a:cubicBezTo>
                  <a:pt x="2213682" y="1579989"/>
                  <a:pt x="2226428" y="1572574"/>
                  <a:pt x="2239883" y="1566478"/>
                </a:cubicBezTo>
                <a:cubicBezTo>
                  <a:pt x="2257961" y="1559441"/>
                  <a:pt x="2275080" y="1550363"/>
                  <a:pt x="2290868" y="1539442"/>
                </a:cubicBezTo>
                <a:cubicBezTo>
                  <a:pt x="2303830" y="1527972"/>
                  <a:pt x="2308151" y="1507490"/>
                  <a:pt x="2320249" y="1493562"/>
                </a:cubicBezTo>
                <a:cubicBezTo>
                  <a:pt x="2332347" y="1479634"/>
                  <a:pt x="2349630" y="1468164"/>
                  <a:pt x="2349630" y="1441947"/>
                </a:cubicBezTo>
                <a:cubicBezTo>
                  <a:pt x="2325823" y="1410216"/>
                  <a:pt x="2292795" y="1385735"/>
                  <a:pt x="2254573" y="1371488"/>
                </a:cubicBezTo>
                <a:cubicBezTo>
                  <a:pt x="2224328" y="1364114"/>
                  <a:pt x="2215686" y="1339536"/>
                  <a:pt x="2209637" y="1312499"/>
                </a:cubicBezTo>
                <a:cubicBezTo>
                  <a:pt x="2196675" y="1255149"/>
                  <a:pt x="2234698" y="1207630"/>
                  <a:pt x="2237290" y="1153557"/>
                </a:cubicBezTo>
                <a:cubicBezTo>
                  <a:pt x="2237290" y="1147822"/>
                  <a:pt x="2245932" y="1142907"/>
                  <a:pt x="2250253" y="1137991"/>
                </a:cubicBezTo>
                <a:cubicBezTo>
                  <a:pt x="2262696" y="1126513"/>
                  <a:pt x="2274250" y="1114191"/>
                  <a:pt x="2284819" y="1101123"/>
                </a:cubicBezTo>
                <a:cubicBezTo>
                  <a:pt x="2313163" y="1061682"/>
                  <a:pt x="2354029" y="1031844"/>
                  <a:pt x="2401479" y="1015917"/>
                </a:cubicBezTo>
                <a:cubicBezTo>
                  <a:pt x="2464709" y="994091"/>
                  <a:pt x="2519522" y="954683"/>
                  <a:pt x="2558755" y="902855"/>
                </a:cubicBezTo>
                <a:cubicBezTo>
                  <a:pt x="2559498" y="900447"/>
                  <a:pt x="2559498" y="897890"/>
                  <a:pt x="2558755" y="895482"/>
                </a:cubicBezTo>
                <a:cubicBezTo>
                  <a:pt x="2558755" y="872541"/>
                  <a:pt x="2543200" y="850421"/>
                  <a:pt x="2550977" y="837312"/>
                </a:cubicBezTo>
                <a:cubicBezTo>
                  <a:pt x="2569125" y="803721"/>
                  <a:pt x="2576902" y="761118"/>
                  <a:pt x="2621838" y="743094"/>
                </a:cubicBezTo>
                <a:cubicBezTo>
                  <a:pt x="2633936" y="738998"/>
                  <a:pt x="2643442" y="725889"/>
                  <a:pt x="2654676" y="715238"/>
                </a:cubicBezTo>
                <a:lnTo>
                  <a:pt x="2767880" y="715238"/>
                </a:lnTo>
                <a:cubicBezTo>
                  <a:pt x="2803137" y="714427"/>
                  <a:pt x="2837816" y="723857"/>
                  <a:pt x="2867257" y="742275"/>
                </a:cubicBezTo>
                <a:cubicBezTo>
                  <a:pt x="2879381" y="749927"/>
                  <a:pt x="2888023" y="761626"/>
                  <a:pt x="2891453" y="775046"/>
                </a:cubicBezTo>
                <a:cubicBezTo>
                  <a:pt x="2893648" y="794103"/>
                  <a:pt x="2893648" y="813340"/>
                  <a:pt x="2891453" y="832397"/>
                </a:cubicBezTo>
                <a:cubicBezTo>
                  <a:pt x="2860664" y="836444"/>
                  <a:pt x="2832760" y="851732"/>
                  <a:pt x="2813680" y="875000"/>
                </a:cubicBezTo>
                <a:cubicBezTo>
                  <a:pt x="2778172" y="914948"/>
                  <a:pt x="2737194" y="950210"/>
                  <a:pt x="2691834" y="979868"/>
                </a:cubicBezTo>
                <a:cubicBezTo>
                  <a:pt x="2674482" y="992772"/>
                  <a:pt x="2658297" y="1007019"/>
                  <a:pt x="2643442" y="1022471"/>
                </a:cubicBezTo>
                <a:cubicBezTo>
                  <a:pt x="2634800" y="1030664"/>
                  <a:pt x="2625295" y="1044592"/>
                  <a:pt x="2616653" y="1044592"/>
                </a:cubicBezTo>
                <a:cubicBezTo>
                  <a:pt x="2582087" y="1044592"/>
                  <a:pt x="2582087" y="1075725"/>
                  <a:pt x="2563940" y="1089653"/>
                </a:cubicBezTo>
                <a:cubicBezTo>
                  <a:pt x="2545792" y="1103581"/>
                  <a:pt x="2552706" y="1136352"/>
                  <a:pt x="2558755" y="1160931"/>
                </a:cubicBezTo>
                <a:cubicBezTo>
                  <a:pt x="2581240" y="1211588"/>
                  <a:pt x="2584299" y="1268118"/>
                  <a:pt x="2567396" y="1320692"/>
                </a:cubicBezTo>
                <a:cubicBezTo>
                  <a:pt x="2557026" y="1342813"/>
                  <a:pt x="2567396" y="1358379"/>
                  <a:pt x="2596777" y="1370669"/>
                </a:cubicBezTo>
                <a:lnTo>
                  <a:pt x="2660725" y="1402621"/>
                </a:lnTo>
                <a:cubicBezTo>
                  <a:pt x="2660725" y="1437850"/>
                  <a:pt x="2692698" y="1419826"/>
                  <a:pt x="2707389" y="1432934"/>
                </a:cubicBezTo>
                <a:cubicBezTo>
                  <a:pt x="2722080" y="1446043"/>
                  <a:pt x="2752325" y="1444404"/>
                  <a:pt x="2777385" y="1437850"/>
                </a:cubicBezTo>
                <a:cubicBezTo>
                  <a:pt x="2827506" y="1424742"/>
                  <a:pt x="2879355" y="1415729"/>
                  <a:pt x="2929476" y="1401802"/>
                </a:cubicBezTo>
                <a:cubicBezTo>
                  <a:pt x="3008442" y="1385850"/>
                  <a:pt x="3088394" y="1374626"/>
                  <a:pt x="3168846" y="1368211"/>
                </a:cubicBezTo>
                <a:cubicBezTo>
                  <a:pt x="3176598" y="1401646"/>
                  <a:pt x="3209911" y="1424004"/>
                  <a:pt x="3245756" y="1419826"/>
                </a:cubicBezTo>
                <a:cubicBezTo>
                  <a:pt x="3255633" y="1419285"/>
                  <a:pt x="3265476" y="1421268"/>
                  <a:pt x="3274273" y="1425561"/>
                </a:cubicBezTo>
                <a:cubicBezTo>
                  <a:pt x="3284643" y="1431296"/>
                  <a:pt x="3295013" y="1439489"/>
                  <a:pt x="3287235" y="1453417"/>
                </a:cubicBezTo>
                <a:cubicBezTo>
                  <a:pt x="3224437" y="1447288"/>
                  <a:pt x="3161786" y="1466288"/>
                  <a:pt x="3114405" y="1505851"/>
                </a:cubicBezTo>
                <a:cubicBezTo>
                  <a:pt x="3101330" y="1512217"/>
                  <a:pt x="3086752" y="1515322"/>
                  <a:pt x="3072061" y="1514863"/>
                </a:cubicBezTo>
                <a:cubicBezTo>
                  <a:pt x="3051900" y="1513929"/>
                  <a:pt x="3031904" y="1510906"/>
                  <a:pt x="3012435" y="1505851"/>
                </a:cubicBezTo>
                <a:cubicBezTo>
                  <a:pt x="2923782" y="1487417"/>
                  <a:pt x="2831049" y="1501771"/>
                  <a:pt x="2753189" y="1545996"/>
                </a:cubicBezTo>
                <a:cubicBezTo>
                  <a:pt x="2749050" y="1570468"/>
                  <a:pt x="2752662" y="1595563"/>
                  <a:pt x="2763559" y="1618094"/>
                </a:cubicBezTo>
                <a:cubicBezTo>
                  <a:pt x="2777385" y="1644311"/>
                  <a:pt x="2809359" y="1629564"/>
                  <a:pt x="2823185" y="1641034"/>
                </a:cubicBezTo>
                <a:lnTo>
                  <a:pt x="2823185" y="1738529"/>
                </a:lnTo>
                <a:cubicBezTo>
                  <a:pt x="2822995" y="1763378"/>
                  <a:pt x="2804710" y="1784794"/>
                  <a:pt x="2779114" y="1790144"/>
                </a:cubicBezTo>
                <a:cubicBezTo>
                  <a:pt x="2757086" y="1797665"/>
                  <a:pt x="2732518" y="1789440"/>
                  <a:pt x="2720351" y="1770481"/>
                </a:cubicBezTo>
                <a:cubicBezTo>
                  <a:pt x="2703068" y="1751637"/>
                  <a:pt x="2683193" y="1733613"/>
                  <a:pt x="2667638" y="1718047"/>
                </a:cubicBezTo>
                <a:cubicBezTo>
                  <a:pt x="2624698" y="1716736"/>
                  <a:pt x="2585284" y="1740454"/>
                  <a:pt x="2568261" y="1777855"/>
                </a:cubicBezTo>
                <a:cubicBezTo>
                  <a:pt x="2544539" y="1819417"/>
                  <a:pt x="2537186" y="1867624"/>
                  <a:pt x="2547521" y="1913857"/>
                </a:cubicBezTo>
                <a:cubicBezTo>
                  <a:pt x="2547521" y="1932700"/>
                  <a:pt x="2556162" y="1951544"/>
                  <a:pt x="2558755" y="1970387"/>
                </a:cubicBezTo>
                <a:cubicBezTo>
                  <a:pt x="2563827" y="1989960"/>
                  <a:pt x="2556802" y="2010574"/>
                  <a:pt x="2540608" y="2023641"/>
                </a:cubicBezTo>
                <a:lnTo>
                  <a:pt x="2453328" y="2023641"/>
                </a:lnTo>
                <a:cubicBezTo>
                  <a:pt x="2453328" y="2037569"/>
                  <a:pt x="2458513" y="2052316"/>
                  <a:pt x="2453328" y="2058870"/>
                </a:cubicBezTo>
                <a:cubicBezTo>
                  <a:pt x="2437678" y="2080598"/>
                  <a:pt x="2411002" y="2092773"/>
                  <a:pt x="2383332" y="2090823"/>
                </a:cubicBezTo>
                <a:cubicBezTo>
                  <a:pt x="2348714" y="2087873"/>
                  <a:pt x="2318244" y="2067989"/>
                  <a:pt x="2302966" y="2038388"/>
                </a:cubicBezTo>
                <a:cubicBezTo>
                  <a:pt x="2248956" y="2037774"/>
                  <a:pt x="2195794" y="2051087"/>
                  <a:pt x="2149147" y="2076895"/>
                </a:cubicBezTo>
                <a:cubicBezTo>
                  <a:pt x="2127249" y="2087619"/>
                  <a:pt x="2104747" y="2097197"/>
                  <a:pt x="2081743" y="2105570"/>
                </a:cubicBezTo>
                <a:cubicBezTo>
                  <a:pt x="2062732" y="2112124"/>
                  <a:pt x="2042856" y="2114582"/>
                  <a:pt x="2024709" y="2122775"/>
                </a:cubicBezTo>
                <a:cubicBezTo>
                  <a:pt x="2006838" y="2132836"/>
                  <a:pt x="1989529" y="2143773"/>
                  <a:pt x="1972860" y="2155546"/>
                </a:cubicBezTo>
                <a:lnTo>
                  <a:pt x="1892493" y="2096558"/>
                </a:lnTo>
                <a:lnTo>
                  <a:pt x="1892493" y="2096558"/>
                </a:lnTo>
                <a:cubicBezTo>
                  <a:pt x="1866491" y="2079533"/>
                  <a:pt x="1832081" y="2079533"/>
                  <a:pt x="1806078" y="2096558"/>
                </a:cubicBezTo>
                <a:cubicBezTo>
                  <a:pt x="1784846" y="2108323"/>
                  <a:pt x="1762223" y="2117671"/>
                  <a:pt x="1738675" y="2124414"/>
                </a:cubicBezTo>
                <a:cubicBezTo>
                  <a:pt x="1724943" y="2128846"/>
                  <a:pt x="1710062" y="2128846"/>
                  <a:pt x="1696331" y="2124414"/>
                </a:cubicBezTo>
                <a:cubicBezTo>
                  <a:pt x="1691146" y="2124414"/>
                  <a:pt x="1691146" y="2108028"/>
                  <a:pt x="1687690" y="2097377"/>
                </a:cubicBezTo>
                <a:lnTo>
                  <a:pt x="1619421" y="2076076"/>
                </a:lnTo>
                <a:cubicBezTo>
                  <a:pt x="1608187" y="2057232"/>
                  <a:pt x="1596089" y="2039208"/>
                  <a:pt x="1586584" y="2020364"/>
                </a:cubicBezTo>
                <a:cubicBezTo>
                  <a:pt x="1575151" y="2005306"/>
                  <a:pt x="1578763" y="1984315"/>
                  <a:pt x="1594637" y="1973476"/>
                </a:cubicBezTo>
                <a:cubicBezTo>
                  <a:pt x="1595389" y="1972968"/>
                  <a:pt x="1596167" y="1972485"/>
                  <a:pt x="1596953" y="1972026"/>
                </a:cubicBezTo>
                <a:cubicBezTo>
                  <a:pt x="1597498" y="1960835"/>
                  <a:pt x="1599823" y="1949782"/>
                  <a:pt x="1603867" y="1939254"/>
                </a:cubicBezTo>
                <a:cubicBezTo>
                  <a:pt x="1612785" y="1922738"/>
                  <a:pt x="1623811" y="1907335"/>
                  <a:pt x="1636705" y="1893374"/>
                </a:cubicBezTo>
                <a:cubicBezTo>
                  <a:pt x="1651274" y="1881970"/>
                  <a:pt x="1666889" y="1871827"/>
                  <a:pt x="1683368" y="1863061"/>
                </a:cubicBezTo>
                <a:cubicBezTo>
                  <a:pt x="1633248" y="1828651"/>
                  <a:pt x="1632383" y="1826193"/>
                  <a:pt x="1647074" y="1781132"/>
                </a:cubicBezTo>
                <a:cubicBezTo>
                  <a:pt x="1649278" y="1774176"/>
                  <a:pt x="1651879" y="1767343"/>
                  <a:pt x="1654852" y="1760650"/>
                </a:cubicBezTo>
                <a:cubicBezTo>
                  <a:pt x="1660175" y="1749524"/>
                  <a:pt x="1654981" y="1736415"/>
                  <a:pt x="1643255" y="1731360"/>
                </a:cubicBezTo>
                <a:cubicBezTo>
                  <a:pt x="1643090" y="1731295"/>
                  <a:pt x="1642918" y="1731221"/>
                  <a:pt x="1642754" y="1731155"/>
                </a:cubicBezTo>
                <a:cubicBezTo>
                  <a:pt x="1631200" y="1729091"/>
                  <a:pt x="1619266" y="1731770"/>
                  <a:pt x="1609916" y="1738529"/>
                </a:cubicBezTo>
                <a:cubicBezTo>
                  <a:pt x="1593540" y="1753088"/>
                  <a:pt x="1578236" y="1768687"/>
                  <a:pt x="1564116" y="1785228"/>
                </a:cubicBezTo>
                <a:cubicBezTo>
                  <a:pt x="1543393" y="1783983"/>
                  <a:pt x="1522619" y="1783983"/>
                  <a:pt x="1501897" y="1785228"/>
                </a:cubicBezTo>
                <a:cubicBezTo>
                  <a:pt x="1495848" y="1785228"/>
                  <a:pt x="1492391" y="1798337"/>
                  <a:pt x="1487206" y="1805710"/>
                </a:cubicBezTo>
                <a:lnTo>
                  <a:pt x="1510538" y="1814723"/>
                </a:lnTo>
                <a:cubicBezTo>
                  <a:pt x="1521772" y="1847494"/>
                  <a:pt x="1481157" y="1836843"/>
                  <a:pt x="1469923" y="1857326"/>
                </a:cubicBezTo>
                <a:cubicBezTo>
                  <a:pt x="1480293" y="1891736"/>
                  <a:pt x="1456961" y="1939254"/>
                  <a:pt x="1500168" y="1967930"/>
                </a:cubicBezTo>
                <a:cubicBezTo>
                  <a:pt x="1503608" y="1971502"/>
                  <a:pt x="1505466" y="1976196"/>
                  <a:pt x="1505353" y="1981038"/>
                </a:cubicBezTo>
                <a:cubicBezTo>
                  <a:pt x="1516855" y="2030736"/>
                  <a:pt x="1524935" y="2081098"/>
                  <a:pt x="1529550" y="2131787"/>
                </a:cubicBezTo>
                <a:cubicBezTo>
                  <a:pt x="1519180" y="2138341"/>
                  <a:pt x="1508810" y="2143257"/>
                  <a:pt x="1499304" y="2150631"/>
                </a:cubicBezTo>
                <a:lnTo>
                  <a:pt x="1471651" y="2176848"/>
                </a:lnTo>
                <a:cubicBezTo>
                  <a:pt x="1436221" y="2153089"/>
                  <a:pt x="1402519" y="2147354"/>
                  <a:pt x="1371410" y="2176848"/>
                </a:cubicBezTo>
                <a:cubicBezTo>
                  <a:pt x="1366225" y="2182583"/>
                  <a:pt x="1353262" y="2180944"/>
                  <a:pt x="1343757" y="2182583"/>
                </a:cubicBezTo>
                <a:cubicBezTo>
                  <a:pt x="1318852" y="2184049"/>
                  <a:pt x="1294042" y="2186786"/>
                  <a:pt x="1269440" y="2190776"/>
                </a:cubicBezTo>
                <a:cubicBezTo>
                  <a:pt x="1243515" y="2195692"/>
                  <a:pt x="1239194" y="2208800"/>
                  <a:pt x="1246972" y="2239114"/>
                </a:cubicBezTo>
                <a:cubicBezTo>
                  <a:pt x="1248406" y="2248347"/>
                  <a:pt x="1248406" y="2257736"/>
                  <a:pt x="1246972" y="2266970"/>
                </a:cubicBezTo>
                <a:lnTo>
                  <a:pt x="1183024" y="2244030"/>
                </a:lnTo>
                <a:cubicBezTo>
                  <a:pt x="1171981" y="2269575"/>
                  <a:pt x="1157765" y="2293777"/>
                  <a:pt x="1140681" y="2316127"/>
                </a:cubicBezTo>
                <a:cubicBezTo>
                  <a:pt x="1118213" y="2339067"/>
                  <a:pt x="1146730" y="2368561"/>
                  <a:pt x="1122534" y="2391501"/>
                </a:cubicBezTo>
                <a:cubicBezTo>
                  <a:pt x="1051898" y="2401243"/>
                  <a:pt x="983518" y="2422298"/>
                  <a:pt x="920322" y="2453767"/>
                </a:cubicBezTo>
                <a:cubicBezTo>
                  <a:pt x="917911" y="2465958"/>
                  <a:pt x="916183" y="2478272"/>
                  <a:pt x="915137" y="2490635"/>
                </a:cubicBezTo>
                <a:cubicBezTo>
                  <a:pt x="916019" y="2518245"/>
                  <a:pt x="895426" y="2542308"/>
                  <a:pt x="866745" y="2547166"/>
                </a:cubicBezTo>
                <a:cubicBezTo>
                  <a:pt x="828947" y="2554941"/>
                  <a:pt x="797051" y="2578823"/>
                  <a:pt x="780330" y="2611890"/>
                </a:cubicBezTo>
                <a:cubicBezTo>
                  <a:pt x="736984" y="2619059"/>
                  <a:pt x="692540" y="2607326"/>
                  <a:pt x="659348" y="2579938"/>
                </a:cubicBezTo>
                <a:cubicBezTo>
                  <a:pt x="659348" y="2579938"/>
                  <a:pt x="642929" y="2579938"/>
                  <a:pt x="632560" y="2579938"/>
                </a:cubicBezTo>
                <a:cubicBezTo>
                  <a:pt x="645522" y="2613528"/>
                  <a:pt x="665397" y="2639746"/>
                  <a:pt x="647250" y="2675794"/>
                </a:cubicBezTo>
                <a:cubicBezTo>
                  <a:pt x="607499" y="2675794"/>
                  <a:pt x="566020" y="2693819"/>
                  <a:pt x="526269" y="2666782"/>
                </a:cubicBezTo>
                <a:cubicBezTo>
                  <a:pt x="519390" y="2663906"/>
                  <a:pt x="511544" y="2663906"/>
                  <a:pt x="504665" y="2666782"/>
                </a:cubicBezTo>
                <a:lnTo>
                  <a:pt x="410472" y="2686445"/>
                </a:lnTo>
                <a:lnTo>
                  <a:pt x="425163" y="2746253"/>
                </a:lnTo>
                <a:cubicBezTo>
                  <a:pt x="462321" y="2757723"/>
                  <a:pt x="497752" y="2770013"/>
                  <a:pt x="534046" y="2778205"/>
                </a:cubicBezTo>
                <a:cubicBezTo>
                  <a:pt x="566711" y="2784465"/>
                  <a:pt x="593750" y="2806086"/>
                  <a:pt x="605771" y="2835555"/>
                </a:cubicBezTo>
                <a:cubicBezTo>
                  <a:pt x="621740" y="2872776"/>
                  <a:pt x="650318" y="2903909"/>
                  <a:pt x="687001" y="2924039"/>
                </a:cubicBezTo>
                <a:cubicBezTo>
                  <a:pt x="695919" y="3002043"/>
                  <a:pt x="689473" y="3080940"/>
                  <a:pt x="667990" y="3156717"/>
                </a:cubicBezTo>
                <a:cubicBezTo>
                  <a:pt x="664041" y="3188619"/>
                  <a:pt x="633553" y="3211453"/>
                  <a:pt x="599903" y="3207709"/>
                </a:cubicBezTo>
                <a:cubicBezTo>
                  <a:pt x="596628" y="3207348"/>
                  <a:pt x="593388" y="3206734"/>
                  <a:pt x="590216" y="3205874"/>
                </a:cubicBezTo>
                <a:cubicBezTo>
                  <a:pt x="530840" y="3199344"/>
                  <a:pt x="471110" y="3196058"/>
                  <a:pt x="411336" y="3196042"/>
                </a:cubicBezTo>
                <a:cubicBezTo>
                  <a:pt x="334427" y="3191945"/>
                  <a:pt x="258382" y="3180475"/>
                  <a:pt x="180608" y="3179657"/>
                </a:cubicBezTo>
                <a:cubicBezTo>
                  <a:pt x="168510" y="3179657"/>
                  <a:pt x="157276" y="3171463"/>
                  <a:pt x="145178" y="3169825"/>
                </a:cubicBezTo>
                <a:cubicBezTo>
                  <a:pt x="135560" y="3167310"/>
                  <a:pt x="125415" y="3167310"/>
                  <a:pt x="115796" y="3169825"/>
                </a:cubicBezTo>
                <a:cubicBezTo>
                  <a:pt x="84687" y="3187030"/>
                  <a:pt x="53578" y="3205874"/>
                  <a:pt x="19876" y="3226356"/>
                </a:cubicBezTo>
                <a:cubicBezTo>
                  <a:pt x="25925" y="3238645"/>
                  <a:pt x="31974" y="3250934"/>
                  <a:pt x="37159" y="3264043"/>
                </a:cubicBezTo>
                <a:cubicBezTo>
                  <a:pt x="43977" y="3276471"/>
                  <a:pt x="47814" y="3290187"/>
                  <a:pt x="48393" y="3304188"/>
                </a:cubicBezTo>
                <a:cubicBezTo>
                  <a:pt x="45429" y="3335067"/>
                  <a:pt x="48652" y="3366200"/>
                  <a:pt x="57898" y="3395949"/>
                </a:cubicBezTo>
                <a:cubicBezTo>
                  <a:pt x="61787" y="3414333"/>
                  <a:pt x="61787" y="3433275"/>
                  <a:pt x="57898" y="3451660"/>
                </a:cubicBezTo>
                <a:cubicBezTo>
                  <a:pt x="51391" y="3496508"/>
                  <a:pt x="35534" y="3539676"/>
                  <a:pt x="11234" y="3578649"/>
                </a:cubicBezTo>
                <a:cubicBezTo>
                  <a:pt x="4770" y="3592938"/>
                  <a:pt x="968" y="3608185"/>
                  <a:pt x="0" y="3623711"/>
                </a:cubicBezTo>
                <a:lnTo>
                  <a:pt x="50121" y="3658120"/>
                </a:lnTo>
                <a:lnTo>
                  <a:pt x="50121" y="3778556"/>
                </a:lnTo>
                <a:cubicBezTo>
                  <a:pt x="84281" y="3787863"/>
                  <a:pt x="120523" y="3787863"/>
                  <a:pt x="154683" y="3778556"/>
                </a:cubicBezTo>
                <a:cubicBezTo>
                  <a:pt x="197891" y="3766266"/>
                  <a:pt x="222087" y="3778556"/>
                  <a:pt x="248012" y="3819520"/>
                </a:cubicBezTo>
                <a:cubicBezTo>
                  <a:pt x="253197" y="3827713"/>
                  <a:pt x="257517" y="3835906"/>
                  <a:pt x="261838" y="3844099"/>
                </a:cubicBezTo>
                <a:cubicBezTo>
                  <a:pt x="272191" y="3862123"/>
                  <a:pt x="292040" y="3873413"/>
                  <a:pt x="313687" y="3873594"/>
                </a:cubicBezTo>
                <a:cubicBezTo>
                  <a:pt x="364465" y="3830376"/>
                  <a:pt x="432759" y="3810598"/>
                  <a:pt x="500344" y="3819520"/>
                </a:cubicBezTo>
                <a:cubicBezTo>
                  <a:pt x="537278" y="3819070"/>
                  <a:pt x="574065" y="3814949"/>
                  <a:pt x="610092" y="3807231"/>
                </a:cubicBezTo>
                <a:cubicBezTo>
                  <a:pt x="624756" y="3775238"/>
                  <a:pt x="653515" y="3750970"/>
                  <a:pt x="688729" y="3740869"/>
                </a:cubicBezTo>
                <a:cubicBezTo>
                  <a:pt x="697665" y="3736658"/>
                  <a:pt x="705157" y="3730119"/>
                  <a:pt x="710333" y="3722025"/>
                </a:cubicBezTo>
                <a:lnTo>
                  <a:pt x="776873" y="3635181"/>
                </a:lnTo>
                <a:cubicBezTo>
                  <a:pt x="774488" y="3629757"/>
                  <a:pt x="771593" y="3624546"/>
                  <a:pt x="768231" y="3619614"/>
                </a:cubicBezTo>
                <a:cubicBezTo>
                  <a:pt x="748079" y="3590726"/>
                  <a:pt x="751285" y="3552531"/>
                  <a:pt x="776009" y="3527035"/>
                </a:cubicBezTo>
                <a:cubicBezTo>
                  <a:pt x="796748" y="3500817"/>
                  <a:pt x="820081" y="3475420"/>
                  <a:pt x="839092" y="3445106"/>
                </a:cubicBezTo>
                <a:cubicBezTo>
                  <a:pt x="850646" y="3426491"/>
                  <a:pt x="870227" y="3413612"/>
                  <a:pt x="892669" y="3409876"/>
                </a:cubicBezTo>
                <a:cubicBezTo>
                  <a:pt x="933552" y="3398456"/>
                  <a:pt x="972534" y="3381635"/>
                  <a:pt x="1008466" y="3359900"/>
                </a:cubicBezTo>
                <a:cubicBezTo>
                  <a:pt x="1032316" y="3349700"/>
                  <a:pt x="1045572" y="3325236"/>
                  <a:pt x="1040439" y="3300911"/>
                </a:cubicBezTo>
                <a:cubicBezTo>
                  <a:pt x="1040439" y="3294356"/>
                  <a:pt x="1040439" y="3287803"/>
                  <a:pt x="1035254" y="3280429"/>
                </a:cubicBezTo>
                <a:cubicBezTo>
                  <a:pt x="1026613" y="3232091"/>
                  <a:pt x="1030934" y="3223079"/>
                  <a:pt x="1074141" y="3198500"/>
                </a:cubicBezTo>
                <a:lnTo>
                  <a:pt x="1112164" y="3180475"/>
                </a:lnTo>
                <a:cubicBezTo>
                  <a:pt x="1137613" y="3184474"/>
                  <a:pt x="1163296" y="3186932"/>
                  <a:pt x="1189073" y="3187849"/>
                </a:cubicBezTo>
                <a:cubicBezTo>
                  <a:pt x="1216727" y="3187849"/>
                  <a:pt x="1233145" y="3208332"/>
                  <a:pt x="1257342" y="3214067"/>
                </a:cubicBezTo>
                <a:cubicBezTo>
                  <a:pt x="1283422" y="3223504"/>
                  <a:pt x="1312889" y="3218106"/>
                  <a:pt x="1333387" y="3200139"/>
                </a:cubicBezTo>
                <a:cubicBezTo>
                  <a:pt x="1355786" y="3181254"/>
                  <a:pt x="1381529" y="3166278"/>
                  <a:pt x="1409432" y="3155897"/>
                </a:cubicBezTo>
                <a:cubicBezTo>
                  <a:pt x="1435124" y="3147229"/>
                  <a:pt x="1458447" y="3133235"/>
                  <a:pt x="1477701" y="3114933"/>
                </a:cubicBezTo>
                <a:cubicBezTo>
                  <a:pt x="1487206" y="3105101"/>
                  <a:pt x="1504489" y="3092812"/>
                  <a:pt x="1514859" y="3095270"/>
                </a:cubicBezTo>
                <a:cubicBezTo>
                  <a:pt x="1548552" y="3103733"/>
                  <a:pt x="1581485" y="3114695"/>
                  <a:pt x="1613372" y="3128041"/>
                </a:cubicBezTo>
                <a:cubicBezTo>
                  <a:pt x="1631519" y="3135415"/>
                  <a:pt x="1635840" y="3151801"/>
                  <a:pt x="1641889" y="3168187"/>
                </a:cubicBezTo>
                <a:cubicBezTo>
                  <a:pt x="1652976" y="3207119"/>
                  <a:pt x="1675799" y="3242143"/>
                  <a:pt x="1707565" y="3268959"/>
                </a:cubicBezTo>
                <a:cubicBezTo>
                  <a:pt x="1747316" y="3297634"/>
                  <a:pt x="1782746" y="3331225"/>
                  <a:pt x="1820769" y="3361539"/>
                </a:cubicBezTo>
                <a:cubicBezTo>
                  <a:pt x="1832997" y="3373172"/>
                  <a:pt x="1848171" y="3381635"/>
                  <a:pt x="1864841" y="3386117"/>
                </a:cubicBezTo>
                <a:cubicBezTo>
                  <a:pt x="1906242" y="3395089"/>
                  <a:pt x="1944766" y="3413350"/>
                  <a:pt x="1977180" y="3439371"/>
                </a:cubicBezTo>
                <a:cubicBezTo>
                  <a:pt x="1999648" y="3453299"/>
                  <a:pt x="2026437" y="3461491"/>
                  <a:pt x="2038535" y="3488528"/>
                </a:cubicBezTo>
                <a:cubicBezTo>
                  <a:pt x="2043720" y="3496533"/>
                  <a:pt x="2051653" y="3502611"/>
                  <a:pt x="2061003" y="3505733"/>
                </a:cubicBezTo>
                <a:cubicBezTo>
                  <a:pt x="2119766" y="3526215"/>
                  <a:pt x="2116309" y="3578649"/>
                  <a:pt x="2130999" y="3621253"/>
                </a:cubicBezTo>
                <a:lnTo>
                  <a:pt x="2098162" y="3672868"/>
                </a:lnTo>
                <a:cubicBezTo>
                  <a:pt x="2090384" y="3672868"/>
                  <a:pt x="2088656" y="3678603"/>
                  <a:pt x="2086063" y="3678603"/>
                </a:cubicBezTo>
                <a:cubicBezTo>
                  <a:pt x="2021278" y="3701674"/>
                  <a:pt x="1951161" y="3707901"/>
                  <a:pt x="1882988" y="3696627"/>
                </a:cubicBezTo>
                <a:cubicBezTo>
                  <a:pt x="1869161" y="3691712"/>
                  <a:pt x="1849286" y="3701543"/>
                  <a:pt x="1833731" y="3707278"/>
                </a:cubicBezTo>
                <a:cubicBezTo>
                  <a:pt x="1818176" y="3713013"/>
                  <a:pt x="1829410" y="3719567"/>
                  <a:pt x="1826818" y="3726941"/>
                </a:cubicBezTo>
                <a:lnTo>
                  <a:pt x="1999648" y="3813785"/>
                </a:lnTo>
                <a:cubicBezTo>
                  <a:pt x="2013414" y="3821036"/>
                  <a:pt x="2030775" y="3816325"/>
                  <a:pt x="2038423" y="3803274"/>
                </a:cubicBezTo>
                <a:cubicBezTo>
                  <a:pt x="2040938" y="3798981"/>
                  <a:pt x="2042173" y="3794114"/>
                  <a:pt x="2041992" y="3789206"/>
                </a:cubicBezTo>
                <a:cubicBezTo>
                  <a:pt x="2041992" y="3779375"/>
                  <a:pt x="2037671" y="3770363"/>
                  <a:pt x="2037671" y="3761351"/>
                </a:cubicBezTo>
                <a:cubicBezTo>
                  <a:pt x="2037127" y="3737108"/>
                  <a:pt x="2048654" y="3714037"/>
                  <a:pt x="2068781" y="3699085"/>
                </a:cubicBezTo>
                <a:lnTo>
                  <a:pt x="2111124" y="3699085"/>
                </a:lnTo>
                <a:lnTo>
                  <a:pt x="2138777" y="3672048"/>
                </a:lnTo>
                <a:cubicBezTo>
                  <a:pt x="2157788" y="3651566"/>
                  <a:pt x="2158652" y="3619614"/>
                  <a:pt x="2192354" y="3606506"/>
                </a:cubicBezTo>
                <a:cubicBezTo>
                  <a:pt x="2205317" y="3601589"/>
                  <a:pt x="2200996" y="3580288"/>
                  <a:pt x="2192354" y="3568818"/>
                </a:cubicBezTo>
                <a:cubicBezTo>
                  <a:pt x="2181423" y="3557823"/>
                  <a:pt x="2169575" y="3547689"/>
                  <a:pt x="2156924" y="3538505"/>
                </a:cubicBezTo>
                <a:cubicBezTo>
                  <a:pt x="2157762" y="3509764"/>
                  <a:pt x="2175426" y="3483858"/>
                  <a:pt x="2202724" y="3471323"/>
                </a:cubicBezTo>
                <a:cubicBezTo>
                  <a:pt x="2223956" y="3476394"/>
                  <a:pt x="2244748" y="3482965"/>
                  <a:pt x="2264943" y="3490986"/>
                </a:cubicBezTo>
                <a:cubicBezTo>
                  <a:pt x="2281034" y="3502300"/>
                  <a:pt x="2295810" y="3515204"/>
                  <a:pt x="2309015" y="3529492"/>
                </a:cubicBezTo>
                <a:cubicBezTo>
                  <a:pt x="2309015" y="3510649"/>
                  <a:pt x="2314200" y="3499178"/>
                  <a:pt x="2309015" y="3495082"/>
                </a:cubicBezTo>
                <a:cubicBezTo>
                  <a:pt x="2292259" y="3477672"/>
                  <a:pt x="2273066" y="3462508"/>
                  <a:pt x="2251981" y="3450021"/>
                </a:cubicBezTo>
                <a:cubicBezTo>
                  <a:pt x="2205317" y="3423804"/>
                  <a:pt x="2156060" y="3401684"/>
                  <a:pt x="2109396" y="3378744"/>
                </a:cubicBezTo>
                <a:lnTo>
                  <a:pt x="2109396" y="3340237"/>
                </a:lnTo>
                <a:cubicBezTo>
                  <a:pt x="2023101" y="3348102"/>
                  <a:pt x="1944006" y="3294144"/>
                  <a:pt x="1924467" y="3214067"/>
                </a:cubicBezTo>
                <a:cubicBezTo>
                  <a:pt x="1917899" y="3193404"/>
                  <a:pt x="1902993" y="3176035"/>
                  <a:pt x="1882988" y="3165728"/>
                </a:cubicBezTo>
                <a:lnTo>
                  <a:pt x="1838916" y="3138692"/>
                </a:lnTo>
                <a:cubicBezTo>
                  <a:pt x="1814063" y="3125625"/>
                  <a:pt x="1799545" y="3100005"/>
                  <a:pt x="1801758" y="3073149"/>
                </a:cubicBezTo>
                <a:cubicBezTo>
                  <a:pt x="1803615" y="3045867"/>
                  <a:pt x="1803615" y="3018502"/>
                  <a:pt x="1801758" y="2991220"/>
                </a:cubicBezTo>
                <a:cubicBezTo>
                  <a:pt x="1842372" y="2980570"/>
                  <a:pt x="1876074" y="2951075"/>
                  <a:pt x="1921875" y="2965003"/>
                </a:cubicBezTo>
                <a:cubicBezTo>
                  <a:pt x="1927924" y="2991220"/>
                  <a:pt x="1904592" y="3021534"/>
                  <a:pt x="1942614" y="3037100"/>
                </a:cubicBezTo>
                <a:lnTo>
                  <a:pt x="1983229" y="3005148"/>
                </a:lnTo>
                <a:cubicBezTo>
                  <a:pt x="2004894" y="3008671"/>
                  <a:pt x="2021857" y="3024754"/>
                  <a:pt x="2025573" y="3045293"/>
                </a:cubicBezTo>
                <a:cubicBezTo>
                  <a:pt x="2040523" y="3114211"/>
                  <a:pt x="2096053" y="3168768"/>
                  <a:pt x="2168158" y="3185392"/>
                </a:cubicBezTo>
                <a:cubicBezTo>
                  <a:pt x="2186798" y="3191700"/>
                  <a:pt x="2204504" y="3200237"/>
                  <a:pt x="2220871" y="3210789"/>
                </a:cubicBezTo>
                <a:cubicBezTo>
                  <a:pt x="2249388" y="3228814"/>
                  <a:pt x="2276177" y="3250934"/>
                  <a:pt x="2307287" y="3266501"/>
                </a:cubicBezTo>
                <a:cubicBezTo>
                  <a:pt x="2349233" y="3288073"/>
                  <a:pt x="2386011" y="3317641"/>
                  <a:pt x="2415306" y="3353345"/>
                </a:cubicBezTo>
                <a:cubicBezTo>
                  <a:pt x="2415306" y="3379562"/>
                  <a:pt x="2415306" y="3405780"/>
                  <a:pt x="2406664" y="3435274"/>
                </a:cubicBezTo>
                <a:cubicBezTo>
                  <a:pt x="2401056" y="3458763"/>
                  <a:pt x="2408194" y="3483350"/>
                  <a:pt x="2425675" y="3500817"/>
                </a:cubicBezTo>
                <a:cubicBezTo>
                  <a:pt x="2436019" y="3510935"/>
                  <a:pt x="2445015" y="3522217"/>
                  <a:pt x="2452464" y="3534408"/>
                </a:cubicBezTo>
                <a:cubicBezTo>
                  <a:pt x="2468269" y="3563984"/>
                  <a:pt x="2492915" y="3588489"/>
                  <a:pt x="2523325" y="3604867"/>
                </a:cubicBezTo>
                <a:cubicBezTo>
                  <a:pt x="2528510" y="3604867"/>
                  <a:pt x="2535423" y="3614698"/>
                  <a:pt x="2534559" y="3619614"/>
                </a:cubicBezTo>
                <a:cubicBezTo>
                  <a:pt x="2529374" y="3651566"/>
                  <a:pt x="2552706" y="3658940"/>
                  <a:pt x="2576902" y="3667952"/>
                </a:cubicBezTo>
                <a:cubicBezTo>
                  <a:pt x="2576902" y="3667952"/>
                  <a:pt x="2582087" y="3675325"/>
                  <a:pt x="2584679" y="3679422"/>
                </a:cubicBezTo>
                <a:lnTo>
                  <a:pt x="2554434" y="3715471"/>
                </a:lnTo>
                <a:cubicBezTo>
                  <a:pt x="2580557" y="3735641"/>
                  <a:pt x="2596293" y="3765480"/>
                  <a:pt x="2597642" y="3797400"/>
                </a:cubicBezTo>
                <a:cubicBezTo>
                  <a:pt x="2633936" y="3780194"/>
                  <a:pt x="2658132" y="3831810"/>
                  <a:pt x="2697019" y="3803135"/>
                </a:cubicBezTo>
                <a:lnTo>
                  <a:pt x="2684921" y="3751519"/>
                </a:lnTo>
                <a:cubicBezTo>
                  <a:pt x="2716895" y="3740869"/>
                  <a:pt x="2709117" y="3723664"/>
                  <a:pt x="2699612" y="3706459"/>
                </a:cubicBezTo>
                <a:lnTo>
                  <a:pt x="2779114" y="3706459"/>
                </a:lnTo>
                <a:lnTo>
                  <a:pt x="2794668" y="3675325"/>
                </a:lnTo>
                <a:lnTo>
                  <a:pt x="2794668" y="3675325"/>
                </a:lnTo>
                <a:cubicBezTo>
                  <a:pt x="2789484" y="3646651"/>
                  <a:pt x="2779114" y="3635181"/>
                  <a:pt x="2754917" y="3643373"/>
                </a:cubicBezTo>
                <a:cubicBezTo>
                  <a:pt x="2732735" y="3651255"/>
                  <a:pt x="2707743" y="3646126"/>
                  <a:pt x="2690970" y="3630265"/>
                </a:cubicBezTo>
                <a:cubicBezTo>
                  <a:pt x="2690970" y="3608963"/>
                  <a:pt x="2696155" y="3586023"/>
                  <a:pt x="2699612" y="3563902"/>
                </a:cubicBezTo>
                <a:cubicBezTo>
                  <a:pt x="2684921" y="3535227"/>
                  <a:pt x="2651219" y="3510649"/>
                  <a:pt x="2680600" y="3470503"/>
                </a:cubicBezTo>
                <a:cubicBezTo>
                  <a:pt x="2692759" y="3477205"/>
                  <a:pt x="2705479" y="3482965"/>
                  <a:pt x="2718623" y="3487708"/>
                </a:cubicBezTo>
                <a:cubicBezTo>
                  <a:pt x="2730470" y="3490986"/>
                  <a:pt x="2743070" y="3490986"/>
                  <a:pt x="2754917" y="3487708"/>
                </a:cubicBezTo>
                <a:cubicBezTo>
                  <a:pt x="2761830" y="3487708"/>
                  <a:pt x="2766151" y="3472961"/>
                  <a:pt x="2767880" y="3464768"/>
                </a:cubicBezTo>
                <a:cubicBezTo>
                  <a:pt x="2769608" y="3456576"/>
                  <a:pt x="2782570" y="3447564"/>
                  <a:pt x="2794668" y="3444286"/>
                </a:cubicBezTo>
                <a:cubicBezTo>
                  <a:pt x="2850346" y="3421101"/>
                  <a:pt x="2914241" y="3423820"/>
                  <a:pt x="2967499" y="3451660"/>
                </a:cubicBezTo>
                <a:cubicBezTo>
                  <a:pt x="2994901" y="3468554"/>
                  <a:pt x="3030314" y="3468234"/>
                  <a:pt x="3057371" y="3450841"/>
                </a:cubicBezTo>
                <a:cubicBezTo>
                  <a:pt x="3093941" y="3423100"/>
                  <a:pt x="3143337" y="3415914"/>
                  <a:pt x="3186993" y="3431997"/>
                </a:cubicBezTo>
                <a:cubicBezTo>
                  <a:pt x="3195315" y="3424025"/>
                  <a:pt x="3204950" y="3417389"/>
                  <a:pt x="3215510" y="3412334"/>
                </a:cubicBezTo>
                <a:cubicBezTo>
                  <a:pt x="3192170" y="3406689"/>
                  <a:pt x="3169339" y="3399291"/>
                  <a:pt x="3147243" y="3390214"/>
                </a:cubicBezTo>
                <a:cubicBezTo>
                  <a:pt x="3134574" y="3382750"/>
                  <a:pt x="3124152" y="3372312"/>
                  <a:pt x="3116997" y="3359900"/>
                </a:cubicBezTo>
                <a:cubicBezTo>
                  <a:pt x="3104035" y="3337779"/>
                  <a:pt x="3092801" y="3314020"/>
                  <a:pt x="3080703" y="3290260"/>
                </a:cubicBezTo>
                <a:cubicBezTo>
                  <a:pt x="3119590" y="3208332"/>
                  <a:pt x="3119590" y="3208332"/>
                  <a:pt x="3156748" y="3187849"/>
                </a:cubicBezTo>
                <a:cubicBezTo>
                  <a:pt x="3148331" y="3128705"/>
                  <a:pt x="3184202" y="3071912"/>
                  <a:pt x="3243164" y="3051028"/>
                </a:cubicBezTo>
                <a:lnTo>
                  <a:pt x="3253533" y="2992859"/>
                </a:lnTo>
                <a:lnTo>
                  <a:pt x="3357232" y="2892906"/>
                </a:lnTo>
                <a:cubicBezTo>
                  <a:pt x="3389456" y="2882542"/>
                  <a:pt x="3424385" y="2882542"/>
                  <a:pt x="3456609" y="2892906"/>
                </a:cubicBezTo>
                <a:cubicBezTo>
                  <a:pt x="3461794" y="2932231"/>
                  <a:pt x="3468707" y="2939605"/>
                  <a:pt x="3503273" y="2937966"/>
                </a:cubicBezTo>
                <a:cubicBezTo>
                  <a:pt x="3537839" y="2936328"/>
                  <a:pt x="3557715" y="2928135"/>
                  <a:pt x="3582775" y="2951895"/>
                </a:cubicBezTo>
                <a:cubicBezTo>
                  <a:pt x="3574998" y="2983847"/>
                  <a:pt x="3530926" y="2976473"/>
                  <a:pt x="3515371" y="3007606"/>
                </a:cubicBezTo>
                <a:lnTo>
                  <a:pt x="3576726" y="3042016"/>
                </a:lnTo>
                <a:lnTo>
                  <a:pt x="3587096" y="3100186"/>
                </a:lnTo>
                <a:cubicBezTo>
                  <a:pt x="3601786" y="3100186"/>
                  <a:pt x="3617341" y="3100186"/>
                  <a:pt x="3624255" y="3100186"/>
                </a:cubicBezTo>
                <a:cubicBezTo>
                  <a:pt x="3651475" y="3083259"/>
                  <a:pt x="3680424" y="3068987"/>
                  <a:pt x="3710670" y="3057582"/>
                </a:cubicBezTo>
                <a:cubicBezTo>
                  <a:pt x="3732351" y="3046563"/>
                  <a:pt x="3757222" y="3042532"/>
                  <a:pt x="3781530" y="3046112"/>
                </a:cubicBezTo>
                <a:cubicBezTo>
                  <a:pt x="3798813" y="3046112"/>
                  <a:pt x="3810047" y="3039558"/>
                  <a:pt x="3804862" y="3016618"/>
                </a:cubicBezTo>
                <a:lnTo>
                  <a:pt x="3778074" y="3016618"/>
                </a:lnTo>
                <a:cubicBezTo>
                  <a:pt x="3739126" y="3027383"/>
                  <a:pt x="3698356" y="3006181"/>
                  <a:pt x="3686992" y="2969255"/>
                </a:cubicBezTo>
                <a:cubicBezTo>
                  <a:pt x="3685989" y="2965986"/>
                  <a:pt x="3685238" y="2962643"/>
                  <a:pt x="3684745" y="2959268"/>
                </a:cubicBezTo>
                <a:cubicBezTo>
                  <a:pt x="3680597" y="2945061"/>
                  <a:pt x="3686957" y="2929970"/>
                  <a:pt x="3700300" y="2922400"/>
                </a:cubicBezTo>
                <a:cubicBezTo>
                  <a:pt x="3706746" y="2918804"/>
                  <a:pt x="3713375" y="2915518"/>
                  <a:pt x="3720175" y="2912569"/>
                </a:cubicBezTo>
                <a:cubicBezTo>
                  <a:pt x="3820244" y="2870048"/>
                  <a:pt x="3926639" y="2842413"/>
                  <a:pt x="4035591" y="2830640"/>
                </a:cubicBezTo>
                <a:cubicBezTo>
                  <a:pt x="4035591" y="2830640"/>
                  <a:pt x="4042504" y="2835555"/>
                  <a:pt x="4046825" y="2838013"/>
                </a:cubicBezTo>
                <a:cubicBezTo>
                  <a:pt x="4021073" y="2866115"/>
                  <a:pt x="3988434" y="2887777"/>
                  <a:pt x="3951768" y="2901099"/>
                </a:cubicBezTo>
                <a:lnTo>
                  <a:pt x="3968187" y="2935509"/>
                </a:lnTo>
                <a:cubicBezTo>
                  <a:pt x="3936213" y="2967461"/>
                  <a:pt x="3922387" y="3017437"/>
                  <a:pt x="3867946" y="3029727"/>
                </a:cubicBezTo>
                <a:cubicBezTo>
                  <a:pt x="3895598" y="3066595"/>
                  <a:pt x="3895598" y="3066595"/>
                  <a:pt x="3924115" y="3080523"/>
                </a:cubicBezTo>
                <a:cubicBezTo>
                  <a:pt x="3952632" y="3094451"/>
                  <a:pt x="3989791" y="3111656"/>
                  <a:pt x="4020900" y="3129680"/>
                </a:cubicBezTo>
                <a:cubicBezTo>
                  <a:pt x="4081391" y="3129680"/>
                  <a:pt x="4141017" y="3129680"/>
                  <a:pt x="4201508" y="3137053"/>
                </a:cubicBezTo>
                <a:cubicBezTo>
                  <a:pt x="4324287" y="3142862"/>
                  <a:pt x="4444802" y="3170669"/>
                  <a:pt x="4556675" y="3218982"/>
                </a:cubicBezTo>
                <a:cubicBezTo>
                  <a:pt x="4599010" y="3242070"/>
                  <a:pt x="4643574" y="3261265"/>
                  <a:pt x="4689755" y="3276333"/>
                </a:cubicBezTo>
                <a:cubicBezTo>
                  <a:pt x="4713657" y="3282526"/>
                  <a:pt x="4738509" y="3284747"/>
                  <a:pt x="4763207" y="3282886"/>
                </a:cubicBezTo>
                <a:lnTo>
                  <a:pt x="4763207" y="3282886"/>
                </a:lnTo>
                <a:cubicBezTo>
                  <a:pt x="4749847" y="3265870"/>
                  <a:pt x="4741491" y="3245797"/>
                  <a:pt x="4739011" y="3224717"/>
                </a:cubicBezTo>
                <a:cubicBezTo>
                  <a:pt x="4745250" y="3175601"/>
                  <a:pt x="4718280" y="3128058"/>
                  <a:pt x="4671607" y="3105921"/>
                </a:cubicBezTo>
                <a:lnTo>
                  <a:pt x="4750245" y="2987943"/>
                </a:lnTo>
                <a:cubicBezTo>
                  <a:pt x="4801766" y="2971025"/>
                  <a:pt x="4849528" y="2945193"/>
                  <a:pt x="4891101" y="2911749"/>
                </a:cubicBezTo>
                <a:cubicBezTo>
                  <a:pt x="4935562" y="2885508"/>
                  <a:pt x="4983125" y="2864329"/>
                  <a:pt x="5032822" y="2848664"/>
                </a:cubicBezTo>
                <a:cubicBezTo>
                  <a:pt x="5047064" y="2843781"/>
                  <a:pt x="5062653" y="2843781"/>
                  <a:pt x="5076894" y="2848664"/>
                </a:cubicBezTo>
                <a:lnTo>
                  <a:pt x="5093313" y="2855219"/>
                </a:lnTo>
                <a:cubicBezTo>
                  <a:pt x="5097772" y="2767604"/>
                  <a:pt x="5118235" y="2681398"/>
                  <a:pt x="5153804" y="2600420"/>
                </a:cubicBezTo>
                <a:cubicBezTo>
                  <a:pt x="5178812" y="2520990"/>
                  <a:pt x="5230757" y="2451588"/>
                  <a:pt x="5301574" y="2402971"/>
                </a:cubicBezTo>
                <a:cubicBezTo>
                  <a:pt x="5377222" y="2373092"/>
                  <a:pt x="5459213" y="2360467"/>
                  <a:pt x="5540944" y="2366103"/>
                </a:cubicBezTo>
                <a:cubicBezTo>
                  <a:pt x="5574291" y="2368971"/>
                  <a:pt x="5607838" y="2368971"/>
                  <a:pt x="5641186" y="2366103"/>
                </a:cubicBezTo>
                <a:cubicBezTo>
                  <a:pt x="5667110" y="2361188"/>
                  <a:pt x="5667110" y="2337428"/>
                  <a:pt x="5667110" y="2316127"/>
                </a:cubicBezTo>
                <a:cubicBezTo>
                  <a:pt x="5666385" y="2272557"/>
                  <a:pt x="5660880" y="2229176"/>
                  <a:pt x="5650691" y="2186679"/>
                </a:cubicBezTo>
                <a:cubicBezTo>
                  <a:pt x="5638974" y="2143429"/>
                  <a:pt x="5640779" y="2097885"/>
                  <a:pt x="5655877" y="2055593"/>
                </a:cubicBezTo>
                <a:cubicBezTo>
                  <a:pt x="5597702" y="2037749"/>
                  <a:pt x="5559653" y="1984823"/>
                  <a:pt x="5563412" y="1926965"/>
                </a:cubicBezTo>
                <a:cubicBezTo>
                  <a:pt x="5578232" y="1864191"/>
                  <a:pt x="5607769" y="1805391"/>
                  <a:pt x="5649827" y="1754915"/>
                </a:cubicBezTo>
                <a:cubicBezTo>
                  <a:pt x="5667975" y="1728697"/>
                  <a:pt x="5686122" y="1702480"/>
                  <a:pt x="5703405" y="1672986"/>
                </a:cubicBezTo>
                <a:cubicBezTo>
                  <a:pt x="5720688" y="1643491"/>
                  <a:pt x="5742292" y="1604166"/>
                  <a:pt x="5761303" y="1569756"/>
                </a:cubicBezTo>
                <a:cubicBezTo>
                  <a:pt x="5804510" y="1492742"/>
                  <a:pt x="5847718" y="1414910"/>
                  <a:pt x="5884877" y="1335439"/>
                </a:cubicBezTo>
                <a:cubicBezTo>
                  <a:pt x="5923936" y="1257074"/>
                  <a:pt x="5952946" y="1174564"/>
                  <a:pt x="5971292" y="1089653"/>
                </a:cubicBezTo>
                <a:cubicBezTo>
                  <a:pt x="5978032" y="1048434"/>
                  <a:pt x="5981782" y="1006823"/>
                  <a:pt x="5982526" y="965121"/>
                </a:cubicBezTo>
                <a:cubicBezTo>
                  <a:pt x="5981031" y="922100"/>
                  <a:pt x="5975241" y="879301"/>
                  <a:pt x="5965243" y="837312"/>
                </a:cubicBezTo>
                <a:cubicBezTo>
                  <a:pt x="5947018" y="774809"/>
                  <a:pt x="5962184" y="707799"/>
                  <a:pt x="6005858" y="657888"/>
                </a:cubicBezTo>
                <a:cubicBezTo>
                  <a:pt x="6026624" y="640699"/>
                  <a:pt x="6048564" y="624822"/>
                  <a:pt x="6071534" y="610370"/>
                </a:cubicBezTo>
                <a:cubicBezTo>
                  <a:pt x="6101995" y="586266"/>
                  <a:pt x="6129276" y="558754"/>
                  <a:pt x="6152764" y="528441"/>
                </a:cubicBezTo>
                <a:cubicBezTo>
                  <a:pt x="6207664" y="453951"/>
                  <a:pt x="6240216" y="366746"/>
                  <a:pt x="6246956" y="276100"/>
                </a:cubicBezTo>
                <a:lnTo>
                  <a:pt x="6246956" y="276100"/>
                </a:lnTo>
                <a:cubicBezTo>
                  <a:pt x="6206869" y="261951"/>
                  <a:pt x="6168604" y="243533"/>
                  <a:pt x="6132888" y="221208"/>
                </a:cubicBezTo>
                <a:close/>
                <a:moveTo>
                  <a:pt x="1609916" y="1026568"/>
                </a:moveTo>
                <a:cubicBezTo>
                  <a:pt x="1606865" y="1019030"/>
                  <a:pt x="1603400" y="1011649"/>
                  <a:pt x="1599546" y="1004447"/>
                </a:cubicBezTo>
                <a:lnTo>
                  <a:pt x="1685961" y="992977"/>
                </a:lnTo>
                <a:cubicBezTo>
                  <a:pt x="1673863" y="1024110"/>
                  <a:pt x="1643618" y="1024929"/>
                  <a:pt x="1609916" y="1026568"/>
                </a:cubicBezTo>
                <a:close/>
                <a:moveTo>
                  <a:pt x="1696331" y="988881"/>
                </a:moveTo>
                <a:cubicBezTo>
                  <a:pt x="1695009" y="979360"/>
                  <a:pt x="1695009" y="969726"/>
                  <a:pt x="1696331" y="960205"/>
                </a:cubicBezTo>
                <a:cubicBezTo>
                  <a:pt x="1696331" y="960205"/>
                  <a:pt x="1707565" y="955290"/>
                  <a:pt x="1713614" y="953651"/>
                </a:cubicBezTo>
                <a:cubicBezTo>
                  <a:pt x="1719663" y="952013"/>
                  <a:pt x="1720527" y="968398"/>
                  <a:pt x="1717935" y="970856"/>
                </a:cubicBezTo>
                <a:cubicBezTo>
                  <a:pt x="1710909" y="979188"/>
                  <a:pt x="1702777" y="986619"/>
                  <a:pt x="1693739" y="992977"/>
                </a:cubicBezTo>
                <a:close/>
                <a:moveTo>
                  <a:pt x="2244203" y="1495201"/>
                </a:moveTo>
                <a:cubicBezTo>
                  <a:pt x="2252136" y="1499715"/>
                  <a:pt x="2257753" y="1507121"/>
                  <a:pt x="2259758" y="1515683"/>
                </a:cubicBezTo>
                <a:cubicBezTo>
                  <a:pt x="2259758" y="1523875"/>
                  <a:pt x="2240747" y="1532069"/>
                  <a:pt x="2229513" y="1526333"/>
                </a:cubicBezTo>
                <a:cubicBezTo>
                  <a:pt x="2218279" y="1520598"/>
                  <a:pt x="2195811" y="1507490"/>
                  <a:pt x="2174207" y="1496020"/>
                </a:cubicBezTo>
                <a:cubicBezTo>
                  <a:pt x="2195630" y="1487106"/>
                  <a:pt x="2219955" y="1486811"/>
                  <a:pt x="2241611" y="1495201"/>
                </a:cubicBezTo>
                <a:close/>
                <a:moveTo>
                  <a:pt x="1561523" y="1779493"/>
                </a:moveTo>
                <a:lnTo>
                  <a:pt x="1561523" y="1779493"/>
                </a:lnTo>
                <a:cubicBezTo>
                  <a:pt x="1571893" y="1777855"/>
                  <a:pt x="1566708" y="1778674"/>
                  <a:pt x="1561523" y="1779493"/>
                </a:cubicBezTo>
                <a:close/>
                <a:moveTo>
                  <a:pt x="2696155" y="3696627"/>
                </a:moveTo>
                <a:cubicBezTo>
                  <a:pt x="2696155" y="3696627"/>
                  <a:pt x="2696155" y="3708097"/>
                  <a:pt x="2696155" y="3714652"/>
                </a:cubicBezTo>
                <a:cubicBezTo>
                  <a:pt x="2671993" y="3710989"/>
                  <a:pt x="2649474" y="3700740"/>
                  <a:pt x="2631344" y="3685157"/>
                </a:cubicBezTo>
                <a:cubicBezTo>
                  <a:pt x="2665045" y="3669590"/>
                  <a:pt x="2680600" y="3672048"/>
                  <a:pt x="2696155" y="3696627"/>
                </a:cubicBezTo>
                <a:close/>
                <a:moveTo>
                  <a:pt x="3493767" y="1419826"/>
                </a:moveTo>
                <a:cubicBezTo>
                  <a:pt x="3474817" y="1417761"/>
                  <a:pt x="3455684" y="1417761"/>
                  <a:pt x="3436733" y="1419826"/>
                </a:cubicBezTo>
                <a:cubicBezTo>
                  <a:pt x="3420600" y="1427650"/>
                  <a:pt x="3405520" y="1437277"/>
                  <a:pt x="3391797" y="1448501"/>
                </a:cubicBezTo>
                <a:cubicBezTo>
                  <a:pt x="3383027" y="1440660"/>
                  <a:pt x="3374938" y="1432164"/>
                  <a:pt x="3367601" y="1423103"/>
                </a:cubicBezTo>
                <a:lnTo>
                  <a:pt x="3281186" y="1292017"/>
                </a:lnTo>
                <a:cubicBezTo>
                  <a:pt x="3286259" y="1282759"/>
                  <a:pt x="3292653" y="1274214"/>
                  <a:pt x="3300198" y="1266619"/>
                </a:cubicBezTo>
                <a:cubicBezTo>
                  <a:pt x="3318466" y="1252822"/>
                  <a:pt x="3337503" y="1239968"/>
                  <a:pt x="3357232" y="1228112"/>
                </a:cubicBezTo>
                <a:cubicBezTo>
                  <a:pt x="3402168" y="1252691"/>
                  <a:pt x="3443647" y="1275631"/>
                  <a:pt x="3489447" y="1303487"/>
                </a:cubicBezTo>
                <a:cubicBezTo>
                  <a:pt x="3506730" y="1314957"/>
                  <a:pt x="3514507" y="1337078"/>
                  <a:pt x="3529198" y="1356741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-form: Shape 27">
            <a:extLst>
              <a:ext uri="{FF2B5EF4-FFF2-40B4-BE49-F238E27FC236}">
                <a16:creationId xmlns:a16="http://schemas.microsoft.com/office/drawing/2014/main" id="{F76FEF8A-9962-02DF-CCBB-1F4AB99FBAB8}"/>
              </a:ext>
            </a:extLst>
          </p:cNvPr>
          <p:cNvSpPr/>
          <p:nvPr/>
        </p:nvSpPr>
        <p:spPr>
          <a:xfrm>
            <a:off x="2020500" y="3377953"/>
            <a:ext cx="858103" cy="383390"/>
          </a:xfrm>
          <a:custGeom>
            <a:avLst/>
            <a:gdLst>
              <a:gd name="connsiteX0" fmla="*/ 782058 w 858103"/>
              <a:gd name="connsiteY0" fmla="*/ 95008 h 383390"/>
              <a:gd name="connsiteX1" fmla="*/ 743171 w 858103"/>
              <a:gd name="connsiteY1" fmla="*/ 49128 h 383390"/>
              <a:gd name="connsiteX2" fmla="*/ 693914 w 858103"/>
              <a:gd name="connsiteY2" fmla="*/ 28646 h 383390"/>
              <a:gd name="connsiteX3" fmla="*/ 653299 w 858103"/>
              <a:gd name="connsiteY3" fmla="*/ 790 h 383390"/>
              <a:gd name="connsiteX4" fmla="*/ 619597 w 858103"/>
              <a:gd name="connsiteY4" fmla="*/ 31923 h 383390"/>
              <a:gd name="connsiteX5" fmla="*/ 607499 w 858103"/>
              <a:gd name="connsiteY5" fmla="*/ 39296 h 383390"/>
              <a:gd name="connsiteX6" fmla="*/ 530589 w 858103"/>
              <a:gd name="connsiteY6" fmla="*/ 58140 h 383390"/>
              <a:gd name="connsiteX7" fmla="*/ 490838 w 858103"/>
              <a:gd name="connsiteY7" fmla="*/ 45031 h 383390"/>
              <a:gd name="connsiteX8" fmla="*/ 467506 w 858103"/>
              <a:gd name="connsiteY8" fmla="*/ 63056 h 383390"/>
              <a:gd name="connsiteX9" fmla="*/ 367265 w 858103"/>
              <a:gd name="connsiteY9" fmla="*/ 87634 h 383390"/>
              <a:gd name="connsiteX10" fmla="*/ 314551 w 858103"/>
              <a:gd name="connsiteY10" fmla="*/ 53225 h 383390"/>
              <a:gd name="connsiteX11" fmla="*/ 306774 w 858103"/>
              <a:gd name="connsiteY11" fmla="*/ 70430 h 383390"/>
              <a:gd name="connsiteX12" fmla="*/ 271344 w 858103"/>
              <a:gd name="connsiteY12" fmla="*/ 114671 h 383390"/>
              <a:gd name="connsiteX13" fmla="*/ 237642 w 858103"/>
              <a:gd name="connsiteY13" fmla="*/ 133515 h 383390"/>
              <a:gd name="connsiteX14" fmla="*/ 212581 w 858103"/>
              <a:gd name="connsiteY14" fmla="*/ 65514 h 383390"/>
              <a:gd name="connsiteX15" fmla="*/ 159004 w 858103"/>
              <a:gd name="connsiteY15" fmla="*/ 23730 h 383390"/>
              <a:gd name="connsiteX16" fmla="*/ 146906 w 858103"/>
              <a:gd name="connsiteY16" fmla="*/ 790 h 383390"/>
              <a:gd name="connsiteX17" fmla="*/ 146906 w 858103"/>
              <a:gd name="connsiteY17" fmla="*/ 790 h 383390"/>
              <a:gd name="connsiteX18" fmla="*/ 105427 w 858103"/>
              <a:gd name="connsiteY18" fmla="*/ 63056 h 383390"/>
              <a:gd name="connsiteX19" fmla="*/ 32838 w 858103"/>
              <a:gd name="connsiteY19" fmla="*/ 78622 h 383390"/>
              <a:gd name="connsiteX20" fmla="*/ 49257 w 858103"/>
              <a:gd name="connsiteY20" fmla="*/ 103201 h 383390"/>
              <a:gd name="connsiteX21" fmla="*/ 0 w 858103"/>
              <a:gd name="connsiteY21" fmla="*/ 127780 h 383390"/>
              <a:gd name="connsiteX22" fmla="*/ 57034 w 858103"/>
              <a:gd name="connsiteY22" fmla="*/ 121225 h 383390"/>
              <a:gd name="connsiteX23" fmla="*/ 159004 w 858103"/>
              <a:gd name="connsiteY23" fmla="*/ 127780 h 383390"/>
              <a:gd name="connsiteX24" fmla="*/ 166781 w 858103"/>
              <a:gd name="connsiteY24" fmla="*/ 138430 h 383390"/>
              <a:gd name="connsiteX25" fmla="*/ 150362 w 858103"/>
              <a:gd name="connsiteY25" fmla="*/ 161371 h 383390"/>
              <a:gd name="connsiteX26" fmla="*/ 166781 w 858103"/>
              <a:gd name="connsiteY26" fmla="*/ 182672 h 383390"/>
              <a:gd name="connsiteX27" fmla="*/ 37159 w 858103"/>
              <a:gd name="connsiteY27" fmla="*/ 206431 h 383390"/>
              <a:gd name="connsiteX28" fmla="*/ 37159 w 858103"/>
              <a:gd name="connsiteY28" fmla="*/ 211347 h 383390"/>
              <a:gd name="connsiteX29" fmla="*/ 117525 w 858103"/>
              <a:gd name="connsiteY29" fmla="*/ 217082 h 383390"/>
              <a:gd name="connsiteX30" fmla="*/ 171966 w 858103"/>
              <a:gd name="connsiteY30" fmla="*/ 264601 h 383390"/>
              <a:gd name="connsiteX31" fmla="*/ 175230 w 858103"/>
              <a:gd name="connsiteY31" fmla="*/ 303869 h 383390"/>
              <a:gd name="connsiteX32" fmla="*/ 162461 w 858103"/>
              <a:gd name="connsiteY32" fmla="*/ 312120 h 383390"/>
              <a:gd name="connsiteX33" fmla="*/ 114068 w 858103"/>
              <a:gd name="connsiteY33" fmla="*/ 333421 h 383390"/>
              <a:gd name="connsiteX34" fmla="*/ 137400 w 858103"/>
              <a:gd name="connsiteY34" fmla="*/ 333421 h 383390"/>
              <a:gd name="connsiteX35" fmla="*/ 310231 w 858103"/>
              <a:gd name="connsiteY35" fmla="*/ 361277 h 383390"/>
              <a:gd name="connsiteX36" fmla="*/ 522812 w 858103"/>
              <a:gd name="connsiteY36" fmla="*/ 351445 h 383390"/>
              <a:gd name="connsiteX37" fmla="*/ 556514 w 858103"/>
              <a:gd name="connsiteY37" fmla="*/ 336698 h 383390"/>
              <a:gd name="connsiteX38" fmla="*/ 687865 w 858103"/>
              <a:gd name="connsiteY38" fmla="*/ 290818 h 383390"/>
              <a:gd name="connsiteX39" fmla="*/ 813167 w 858103"/>
              <a:gd name="connsiteY39" fmla="*/ 222817 h 383390"/>
              <a:gd name="connsiteX40" fmla="*/ 858103 w 858103"/>
              <a:gd name="connsiteY40" fmla="*/ 172840 h 383390"/>
              <a:gd name="connsiteX41" fmla="*/ 846005 w 858103"/>
              <a:gd name="connsiteY41" fmla="*/ 120406 h 383390"/>
              <a:gd name="connsiteX42" fmla="*/ 782058 w 858103"/>
              <a:gd name="connsiteY42" fmla="*/ 95008 h 38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58103" h="383390">
                <a:moveTo>
                  <a:pt x="782058" y="95008"/>
                </a:moveTo>
                <a:cubicBezTo>
                  <a:pt x="756133" y="87634"/>
                  <a:pt x="775145" y="49128"/>
                  <a:pt x="743171" y="49128"/>
                </a:cubicBezTo>
                <a:cubicBezTo>
                  <a:pt x="737122" y="20453"/>
                  <a:pt x="708605" y="40116"/>
                  <a:pt x="693914" y="28646"/>
                </a:cubicBezTo>
                <a:cubicBezTo>
                  <a:pt x="682447" y="16913"/>
                  <a:pt x="668646" y="7443"/>
                  <a:pt x="653299" y="790"/>
                </a:cubicBezTo>
                <a:cubicBezTo>
                  <a:pt x="629103" y="-4945"/>
                  <a:pt x="631695" y="22092"/>
                  <a:pt x="619597" y="31923"/>
                </a:cubicBezTo>
                <a:cubicBezTo>
                  <a:pt x="607499" y="41755"/>
                  <a:pt x="611820" y="39296"/>
                  <a:pt x="607499" y="39296"/>
                </a:cubicBezTo>
                <a:cubicBezTo>
                  <a:pt x="581166" y="42664"/>
                  <a:pt x="555347" y="48989"/>
                  <a:pt x="530589" y="58140"/>
                </a:cubicBezTo>
                <a:cubicBezTo>
                  <a:pt x="518491" y="58140"/>
                  <a:pt x="503801" y="49947"/>
                  <a:pt x="490838" y="45031"/>
                </a:cubicBezTo>
                <a:lnTo>
                  <a:pt x="467506" y="63056"/>
                </a:lnTo>
                <a:cubicBezTo>
                  <a:pt x="410472" y="32742"/>
                  <a:pt x="409608" y="32742"/>
                  <a:pt x="367265" y="87634"/>
                </a:cubicBezTo>
                <a:lnTo>
                  <a:pt x="314551" y="53225"/>
                </a:lnTo>
                <a:cubicBezTo>
                  <a:pt x="314551" y="62237"/>
                  <a:pt x="306774" y="66333"/>
                  <a:pt x="306774" y="70430"/>
                </a:cubicBezTo>
                <a:cubicBezTo>
                  <a:pt x="306774" y="104020"/>
                  <a:pt x="306774" y="103201"/>
                  <a:pt x="271344" y="114671"/>
                </a:cubicBezTo>
                <a:cubicBezTo>
                  <a:pt x="259326" y="119595"/>
                  <a:pt x="248005" y="125928"/>
                  <a:pt x="237642" y="133515"/>
                </a:cubicBezTo>
                <a:cubicBezTo>
                  <a:pt x="202212" y="117948"/>
                  <a:pt x="205668" y="91731"/>
                  <a:pt x="212581" y="65514"/>
                </a:cubicBezTo>
                <a:cubicBezTo>
                  <a:pt x="193570" y="50766"/>
                  <a:pt x="175423" y="38477"/>
                  <a:pt x="159004" y="23730"/>
                </a:cubicBezTo>
                <a:cubicBezTo>
                  <a:pt x="153726" y="16733"/>
                  <a:pt x="149644" y="8991"/>
                  <a:pt x="146906" y="790"/>
                </a:cubicBezTo>
                <a:lnTo>
                  <a:pt x="146906" y="790"/>
                </a:lnTo>
                <a:lnTo>
                  <a:pt x="105427" y="63056"/>
                </a:lnTo>
                <a:cubicBezTo>
                  <a:pt x="83823" y="69610"/>
                  <a:pt x="45800" y="22911"/>
                  <a:pt x="32838" y="78622"/>
                </a:cubicBezTo>
                <a:cubicBezTo>
                  <a:pt x="32838" y="89273"/>
                  <a:pt x="58762" y="85996"/>
                  <a:pt x="49257" y="103201"/>
                </a:cubicBezTo>
                <a:cubicBezTo>
                  <a:pt x="39751" y="120406"/>
                  <a:pt x="7777" y="94189"/>
                  <a:pt x="0" y="127780"/>
                </a:cubicBezTo>
                <a:cubicBezTo>
                  <a:pt x="19223" y="127821"/>
                  <a:pt x="38379" y="125625"/>
                  <a:pt x="57034" y="121225"/>
                </a:cubicBezTo>
                <a:cubicBezTo>
                  <a:pt x="90659" y="110984"/>
                  <a:pt x="127144" y="113328"/>
                  <a:pt x="159004" y="127780"/>
                </a:cubicBezTo>
                <a:cubicBezTo>
                  <a:pt x="159004" y="127780"/>
                  <a:pt x="164189" y="134334"/>
                  <a:pt x="166781" y="138430"/>
                </a:cubicBezTo>
                <a:lnTo>
                  <a:pt x="150362" y="161371"/>
                </a:lnTo>
                <a:cubicBezTo>
                  <a:pt x="150362" y="174479"/>
                  <a:pt x="173695" y="168744"/>
                  <a:pt x="166781" y="182672"/>
                </a:cubicBezTo>
                <a:lnTo>
                  <a:pt x="37159" y="206431"/>
                </a:lnTo>
                <a:lnTo>
                  <a:pt x="37159" y="211347"/>
                </a:lnTo>
                <a:lnTo>
                  <a:pt x="117525" y="217082"/>
                </a:lnTo>
                <a:cubicBezTo>
                  <a:pt x="139129" y="236745"/>
                  <a:pt x="157276" y="249853"/>
                  <a:pt x="171966" y="264601"/>
                </a:cubicBezTo>
                <a:cubicBezTo>
                  <a:pt x="184306" y="274588"/>
                  <a:pt x="185768" y="292178"/>
                  <a:pt x="175230" y="303869"/>
                </a:cubicBezTo>
                <a:cubicBezTo>
                  <a:pt x="171825" y="307654"/>
                  <a:pt x="167417" y="310497"/>
                  <a:pt x="162461" y="312120"/>
                </a:cubicBezTo>
                <a:cubicBezTo>
                  <a:pt x="149498" y="319493"/>
                  <a:pt x="134808" y="324409"/>
                  <a:pt x="114068" y="333421"/>
                </a:cubicBezTo>
                <a:cubicBezTo>
                  <a:pt x="121835" y="333970"/>
                  <a:pt x="129633" y="333970"/>
                  <a:pt x="137400" y="333421"/>
                </a:cubicBezTo>
                <a:cubicBezTo>
                  <a:pt x="196538" y="318370"/>
                  <a:pt x="259660" y="328546"/>
                  <a:pt x="310231" y="361277"/>
                </a:cubicBezTo>
                <a:cubicBezTo>
                  <a:pt x="377921" y="393950"/>
                  <a:pt x="458797" y="390206"/>
                  <a:pt x="522812" y="351445"/>
                </a:cubicBezTo>
                <a:cubicBezTo>
                  <a:pt x="532787" y="344276"/>
                  <a:pt x="544286" y="339238"/>
                  <a:pt x="556514" y="336698"/>
                </a:cubicBezTo>
                <a:cubicBezTo>
                  <a:pt x="601171" y="323753"/>
                  <a:pt x="645020" y="308433"/>
                  <a:pt x="687865" y="290818"/>
                </a:cubicBezTo>
                <a:cubicBezTo>
                  <a:pt x="735584" y="279856"/>
                  <a:pt x="779033" y="256277"/>
                  <a:pt x="813167" y="222817"/>
                </a:cubicBezTo>
                <a:cubicBezTo>
                  <a:pt x="829586" y="206431"/>
                  <a:pt x="844277" y="188407"/>
                  <a:pt x="858103" y="172840"/>
                </a:cubicBezTo>
                <a:lnTo>
                  <a:pt x="846005" y="120406"/>
                </a:lnTo>
                <a:cubicBezTo>
                  <a:pt x="825395" y="110427"/>
                  <a:pt x="804016" y="101939"/>
                  <a:pt x="782058" y="95008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26F0919-B874-A23A-5F91-010A83530161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308B7B-CFDE-E899-AF11-3D06A5B4054B}"/>
              </a:ext>
            </a:extLst>
          </p:cNvPr>
          <p:cNvSpPr txBox="1"/>
          <p:nvPr/>
        </p:nvSpPr>
        <p:spPr>
          <a:xfrm>
            <a:off x="105275" y="242497"/>
            <a:ext cx="49007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Motivations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Public Debt</a:t>
            </a:r>
          </a:p>
        </p:txBody>
      </p:sp>
      <p:pic>
        <p:nvPicPr>
          <p:cNvPr id="9" name="Immagine 8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D790FA60-9243-1AE3-7B6D-052852F57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3549A5-CA89-A21E-C85B-F83BCA1F7B6A}"/>
              </a:ext>
            </a:extLst>
          </p:cNvPr>
          <p:cNvSpPr txBox="1"/>
          <p:nvPr/>
        </p:nvSpPr>
        <p:spPr>
          <a:xfrm>
            <a:off x="10051774" y="6419418"/>
            <a:ext cx="17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</a:rPr>
              <a:t>Source: Eurostat</a:t>
            </a:r>
          </a:p>
        </p:txBody>
      </p:sp>
      <p:pic>
        <p:nvPicPr>
          <p:cNvPr id="13" name="Immagine 12" descr="Immagine che contiene bandiera, simbolo, stella&#10;&#10;Descrizione generata automaticamente">
            <a:extLst>
              <a:ext uri="{FF2B5EF4-FFF2-40B4-BE49-F238E27FC236}">
                <a16:creationId xmlns:a16="http://schemas.microsoft.com/office/drawing/2014/main" id="{FC9625AF-649C-806D-BD47-B6EA14D6F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84" y="6455360"/>
            <a:ext cx="423241" cy="29744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573703D-2343-B1B6-A970-41140642287C}"/>
              </a:ext>
            </a:extLst>
          </p:cNvPr>
          <p:cNvSpPr txBox="1"/>
          <p:nvPr/>
        </p:nvSpPr>
        <p:spPr>
          <a:xfrm>
            <a:off x="108392" y="1185110"/>
            <a:ext cx="4794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European </a:t>
            </a:r>
            <a:r>
              <a:rPr lang="it-IT" sz="2000" b="1" dirty="0">
                <a:solidFill>
                  <a:srgbClr val="051C59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public debt 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 grown a lot in recent decades…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D69071-065B-656B-A167-D65A5331E152}"/>
              </a:ext>
            </a:extLst>
          </p:cNvPr>
          <p:cNvSpPr txBox="1"/>
          <p:nvPr/>
        </p:nvSpPr>
        <p:spPr>
          <a:xfrm>
            <a:off x="8049552" y="5652385"/>
            <a:ext cx="4393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…a debt burdening on </a:t>
            </a:r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generations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more than ever...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B1BD03C-4AE3-C615-42BD-D09DC9E251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235372"/>
              </p:ext>
            </p:extLst>
          </p:nvPr>
        </p:nvGraphicFramePr>
        <p:xfrm>
          <a:off x="838933" y="965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85F3222-FCDE-29D2-7A45-4F0345023373}"/>
              </a:ext>
            </a:extLst>
          </p:cNvPr>
          <p:cNvSpPr txBox="1"/>
          <p:nvPr/>
        </p:nvSpPr>
        <p:spPr>
          <a:xfrm>
            <a:off x="388574" y="6234752"/>
            <a:ext cx="184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62% 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GDP</a:t>
            </a:r>
            <a:endParaRPr lang="en-GB" sz="20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C84CA-C14E-F451-813B-F0F8AC3989F5}"/>
              </a:ext>
            </a:extLst>
          </p:cNvPr>
          <p:cNvSpPr txBox="1"/>
          <p:nvPr/>
        </p:nvSpPr>
        <p:spPr>
          <a:xfrm>
            <a:off x="9050835" y="1656520"/>
            <a:ext cx="1749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91%</a:t>
            </a:r>
            <a:endParaRPr lang="en-GB" sz="44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2670C-EB51-BB49-86D6-2641B8AF768F}"/>
              </a:ext>
            </a:extLst>
          </p:cNvPr>
          <p:cNvSpPr txBox="1"/>
          <p:nvPr/>
        </p:nvSpPr>
        <p:spPr>
          <a:xfrm>
            <a:off x="1765993" y="5033146"/>
            <a:ext cx="1747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Great Recession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BB009-37F2-84F7-A14A-C7A8F7388FD7}"/>
              </a:ext>
            </a:extLst>
          </p:cNvPr>
          <p:cNvSpPr txBox="1"/>
          <p:nvPr/>
        </p:nvSpPr>
        <p:spPr>
          <a:xfrm>
            <a:off x="3679393" y="3892368"/>
            <a:ext cx="1137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Covid-19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E2618-0BA7-FC58-78A4-9B02F13C29CA}"/>
              </a:ext>
            </a:extLst>
          </p:cNvPr>
          <p:cNvSpPr txBox="1"/>
          <p:nvPr/>
        </p:nvSpPr>
        <p:spPr>
          <a:xfrm>
            <a:off x="5853223" y="3244334"/>
            <a:ext cx="1342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Ukraine war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7" name="Graphic 26" descr="Bank with solid fill">
            <a:extLst>
              <a:ext uri="{FF2B5EF4-FFF2-40B4-BE49-F238E27FC236}">
                <a16:creationId xmlns:a16="http://schemas.microsoft.com/office/drawing/2014/main" id="{7B85E3B3-2D75-17E4-D0BD-B7106C481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2145" y="5061355"/>
            <a:ext cx="294956" cy="294956"/>
          </a:xfrm>
          <a:prstGeom prst="rect">
            <a:avLst/>
          </a:prstGeom>
        </p:spPr>
      </p:pic>
      <p:pic>
        <p:nvPicPr>
          <p:cNvPr id="29" name="Graphic 28" descr="Covid-19 with solid fill">
            <a:extLst>
              <a:ext uri="{FF2B5EF4-FFF2-40B4-BE49-F238E27FC236}">
                <a16:creationId xmlns:a16="http://schemas.microsoft.com/office/drawing/2014/main" id="{58773DBA-2652-DC5C-BEE6-BF523147B5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9765" y="3906472"/>
            <a:ext cx="294956" cy="294956"/>
          </a:xfrm>
          <a:prstGeom prst="rect">
            <a:avLst/>
          </a:prstGeom>
        </p:spPr>
      </p:pic>
      <p:pic>
        <p:nvPicPr>
          <p:cNvPr id="31" name="Graphic 30" descr="Soldier male with solid fill">
            <a:extLst>
              <a:ext uri="{FF2B5EF4-FFF2-40B4-BE49-F238E27FC236}">
                <a16:creationId xmlns:a16="http://schemas.microsoft.com/office/drawing/2014/main" id="{F9432C31-6CB2-5FCC-548D-2E35D44575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22184" y="3299118"/>
            <a:ext cx="259764" cy="2597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E6C13F3-83E5-0411-EE9B-7383F63190F6}"/>
              </a:ext>
            </a:extLst>
          </p:cNvPr>
          <p:cNvSpPr txBox="1"/>
          <p:nvPr/>
        </p:nvSpPr>
        <p:spPr>
          <a:xfrm>
            <a:off x="10691867" y="1966704"/>
            <a:ext cx="110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Verdana" panose="020B0604030504040204" pitchFamily="34" charset="0"/>
                <a:ea typeface="Verdana" panose="020B0604030504040204" pitchFamily="34" charset="0"/>
              </a:rPr>
              <a:t>of GDP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95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 descr="A flag with yellow stars in the center&#10;&#10;Description automatically generated">
            <a:extLst>
              <a:ext uri="{FF2B5EF4-FFF2-40B4-BE49-F238E27FC236}">
                <a16:creationId xmlns:a16="http://schemas.microsoft.com/office/drawing/2014/main" id="{FFFAA5A0-606F-4283-CB1C-2E3CE39DC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65" y="3487623"/>
            <a:ext cx="1773924" cy="1055281"/>
          </a:xfrm>
          <a:prstGeom prst="rect">
            <a:avLst/>
          </a:prstGeom>
        </p:spPr>
      </p:pic>
      <p:pic>
        <p:nvPicPr>
          <p:cNvPr id="93" name="Picture 92" descr="A flag of the united states&#10;&#10;Description automatically generated">
            <a:extLst>
              <a:ext uri="{FF2B5EF4-FFF2-40B4-BE49-F238E27FC236}">
                <a16:creationId xmlns:a16="http://schemas.microsoft.com/office/drawing/2014/main" id="{6449A054-F082-4F38-8AA7-8918459714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0" y="3047813"/>
            <a:ext cx="2200363" cy="20003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845D411-00F6-CA2B-4A0D-B16D3DC7B8E0}"/>
              </a:ext>
            </a:extLst>
          </p:cNvPr>
          <p:cNvSpPr>
            <a:spLocks/>
          </p:cNvSpPr>
          <p:nvPr/>
        </p:nvSpPr>
        <p:spPr>
          <a:xfrm>
            <a:off x="0" y="-9403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AA2FD3-6C62-B172-E03A-4E7382A77700}"/>
              </a:ext>
            </a:extLst>
          </p:cNvPr>
          <p:cNvSpPr txBox="1"/>
          <p:nvPr/>
        </p:nvSpPr>
        <p:spPr>
          <a:xfrm>
            <a:off x="105274" y="248289"/>
            <a:ext cx="5405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Motivations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Great Recession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B845A5B-62FA-B8A5-F1CD-7FE1AD59696A}"/>
              </a:ext>
            </a:extLst>
          </p:cNvPr>
          <p:cNvSpPr/>
          <p:nvPr/>
        </p:nvSpPr>
        <p:spPr>
          <a:xfrm>
            <a:off x="0" y="3918858"/>
            <a:ext cx="12192000" cy="202474"/>
          </a:xfrm>
          <a:prstGeom prst="rect">
            <a:avLst/>
          </a:prstGeom>
          <a:gradFill flip="none" rotWithShape="1">
            <a:gsLst>
              <a:gs pos="0">
                <a:srgbClr val="051C59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onnettore 14">
            <a:extLst>
              <a:ext uri="{FF2B5EF4-FFF2-40B4-BE49-F238E27FC236}">
                <a16:creationId xmlns:a16="http://schemas.microsoft.com/office/drawing/2014/main" id="{8B794F0E-20F0-7E88-8F1F-F7560496E91A}"/>
              </a:ext>
            </a:extLst>
          </p:cNvPr>
          <p:cNvSpPr/>
          <p:nvPr/>
        </p:nvSpPr>
        <p:spPr>
          <a:xfrm>
            <a:off x="796833" y="3788229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onnettore 15">
            <a:extLst>
              <a:ext uri="{FF2B5EF4-FFF2-40B4-BE49-F238E27FC236}">
                <a16:creationId xmlns:a16="http://schemas.microsoft.com/office/drawing/2014/main" id="{54B742A3-DA61-3580-FB89-B58D936F05D6}"/>
              </a:ext>
            </a:extLst>
          </p:cNvPr>
          <p:cNvSpPr/>
          <p:nvPr/>
        </p:nvSpPr>
        <p:spPr>
          <a:xfrm>
            <a:off x="6320302" y="3788228"/>
            <a:ext cx="483326" cy="463732"/>
          </a:xfrm>
          <a:prstGeom prst="flowChartConnector">
            <a:avLst/>
          </a:prstGeom>
          <a:solidFill>
            <a:srgbClr val="7384A5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onnettore 16">
            <a:extLst>
              <a:ext uri="{FF2B5EF4-FFF2-40B4-BE49-F238E27FC236}">
                <a16:creationId xmlns:a16="http://schemas.microsoft.com/office/drawing/2014/main" id="{96A40449-1098-29EA-DC53-0553A3D163F0}"/>
              </a:ext>
            </a:extLst>
          </p:cNvPr>
          <p:cNvSpPr/>
          <p:nvPr/>
        </p:nvSpPr>
        <p:spPr>
          <a:xfrm>
            <a:off x="3574632" y="3788228"/>
            <a:ext cx="483326" cy="463732"/>
          </a:xfrm>
          <a:prstGeom prst="flowChartConnector">
            <a:avLst/>
          </a:prstGeom>
          <a:solidFill>
            <a:srgbClr val="41588C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CF439C4-747D-4D94-545A-0AFB7522F50D}"/>
              </a:ext>
            </a:extLst>
          </p:cNvPr>
          <p:cNvSpPr txBox="1"/>
          <p:nvPr/>
        </p:nvSpPr>
        <p:spPr>
          <a:xfrm>
            <a:off x="6169196" y="3214535"/>
            <a:ext cx="8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2008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EFBA466-144E-4CCA-DF5E-EEE6B1DF4317}"/>
              </a:ext>
            </a:extLst>
          </p:cNvPr>
          <p:cNvSpPr txBox="1"/>
          <p:nvPr/>
        </p:nvSpPr>
        <p:spPr>
          <a:xfrm>
            <a:off x="3337924" y="3214535"/>
            <a:ext cx="95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</a:rPr>
              <a:t>2000s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805615-6B2B-E035-B179-00C6EF2585B9}"/>
              </a:ext>
            </a:extLst>
          </p:cNvPr>
          <p:cNvSpPr txBox="1"/>
          <p:nvPr/>
        </p:nvSpPr>
        <p:spPr>
          <a:xfrm>
            <a:off x="748341" y="3233955"/>
            <a:ext cx="83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90s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E74C3B4-EB13-8C9A-A3AB-A0C95C0DC9BA}"/>
              </a:ext>
            </a:extLst>
          </p:cNvPr>
          <p:cNvCxnSpPr>
            <a:cxnSpLocks/>
          </p:cNvCxnSpPr>
          <p:nvPr/>
        </p:nvCxnSpPr>
        <p:spPr>
          <a:xfrm>
            <a:off x="1038496" y="4251961"/>
            <a:ext cx="0" cy="381891"/>
          </a:xfrm>
          <a:prstGeom prst="straightConnector1">
            <a:avLst/>
          </a:prstGeom>
          <a:ln w="25400" cap="rnd">
            <a:solidFill>
              <a:srgbClr val="051C59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B3FA431-9127-891D-C245-35D596008D48}"/>
              </a:ext>
            </a:extLst>
          </p:cNvPr>
          <p:cNvCxnSpPr>
            <a:cxnSpLocks/>
          </p:cNvCxnSpPr>
          <p:nvPr/>
        </p:nvCxnSpPr>
        <p:spPr>
          <a:xfrm>
            <a:off x="6561965" y="4251959"/>
            <a:ext cx="0" cy="1052806"/>
          </a:xfrm>
          <a:prstGeom prst="straightConnector1">
            <a:avLst/>
          </a:prstGeom>
          <a:ln w="25400" cap="rnd">
            <a:solidFill>
              <a:srgbClr val="7384A5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01B7E8F-5370-835A-A93F-BAED6C2F0E7A}"/>
              </a:ext>
            </a:extLst>
          </p:cNvPr>
          <p:cNvSpPr txBox="1"/>
          <p:nvPr/>
        </p:nvSpPr>
        <p:spPr>
          <a:xfrm>
            <a:off x="216989" y="4709161"/>
            <a:ext cx="25552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Low inflation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Low interest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Ample liquidity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36" name="Diagramma 35">
            <a:extLst>
              <a:ext uri="{FF2B5EF4-FFF2-40B4-BE49-F238E27FC236}">
                <a16:creationId xmlns:a16="http://schemas.microsoft.com/office/drawing/2014/main" id="{AC562AA9-5AC9-62D8-8168-804A87BFA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646889"/>
              </p:ext>
            </p:extLst>
          </p:nvPr>
        </p:nvGraphicFramePr>
        <p:xfrm>
          <a:off x="2516465" y="4633852"/>
          <a:ext cx="2599658" cy="2165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15E5F33-98D3-8F81-8981-CC4076293D6C}"/>
              </a:ext>
            </a:extLst>
          </p:cNvPr>
          <p:cNvSpPr txBox="1"/>
          <p:nvPr/>
        </p:nvSpPr>
        <p:spPr>
          <a:xfrm>
            <a:off x="5071705" y="5304765"/>
            <a:ext cx="3273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Lehman Brothers 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bankruptcy </a:t>
            </a:r>
          </a:p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AIG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bailout</a:t>
            </a:r>
          </a:p>
        </p:txBody>
      </p:sp>
      <p:pic>
        <p:nvPicPr>
          <p:cNvPr id="3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8B8FEE3E-A352-5E7E-99AF-60AF45CD5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DDDF89-31BB-6DE7-28E0-A9BB5727D16F}"/>
              </a:ext>
            </a:extLst>
          </p:cNvPr>
          <p:cNvSpPr txBox="1"/>
          <p:nvPr/>
        </p:nvSpPr>
        <p:spPr>
          <a:xfrm>
            <a:off x="110972" y="1215553"/>
            <a:ext cx="4454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r>
              <a:rPr lang="en-GB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economic growth</a:t>
            </a:r>
            <a:r>
              <a:rPr lang="en-GB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cardinal for diminishing countries’ debts…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CD797-85DA-F919-B246-B25590EEB255}"/>
              </a:ext>
            </a:extLst>
          </p:cNvPr>
          <p:cNvSpPr txBox="1"/>
          <p:nvPr/>
        </p:nvSpPr>
        <p:spPr>
          <a:xfrm>
            <a:off x="8039687" y="5888606"/>
            <a:ext cx="4403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…but </a:t>
            </a:r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financial instability 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become a serious impediment.</a:t>
            </a:r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endParaRPr lang="en-GB" sz="20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Connettore 2 25">
            <a:extLst>
              <a:ext uri="{FF2B5EF4-FFF2-40B4-BE49-F238E27FC236}">
                <a16:creationId xmlns:a16="http://schemas.microsoft.com/office/drawing/2014/main" id="{73A48C3A-52AD-AEA5-AEC2-D4FCA7067044}"/>
              </a:ext>
            </a:extLst>
          </p:cNvPr>
          <p:cNvCxnSpPr>
            <a:cxnSpLocks/>
          </p:cNvCxnSpPr>
          <p:nvPr/>
        </p:nvCxnSpPr>
        <p:spPr>
          <a:xfrm>
            <a:off x="3816294" y="4251960"/>
            <a:ext cx="0" cy="326571"/>
          </a:xfrm>
          <a:prstGeom prst="straightConnector1">
            <a:avLst/>
          </a:prstGeom>
          <a:ln w="25400" cap="rnd">
            <a:solidFill>
              <a:srgbClr val="41588C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nettore 15">
            <a:extLst>
              <a:ext uri="{FF2B5EF4-FFF2-40B4-BE49-F238E27FC236}">
                <a16:creationId xmlns:a16="http://schemas.microsoft.com/office/drawing/2014/main" id="{5154BBEC-5E97-DFD0-930C-DC1F974F45B0}"/>
              </a:ext>
            </a:extLst>
          </p:cNvPr>
          <p:cNvSpPr/>
          <p:nvPr/>
        </p:nvSpPr>
        <p:spPr>
          <a:xfrm>
            <a:off x="8616071" y="3783398"/>
            <a:ext cx="483326" cy="463732"/>
          </a:xfrm>
          <a:prstGeom prst="flowChartConnector">
            <a:avLst/>
          </a:prstGeom>
          <a:solidFill>
            <a:srgbClr val="A0B5DB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onnettore 15">
            <a:extLst>
              <a:ext uri="{FF2B5EF4-FFF2-40B4-BE49-F238E27FC236}">
                <a16:creationId xmlns:a16="http://schemas.microsoft.com/office/drawing/2014/main" id="{5D70015D-0EC6-0B34-5D0A-3A415FADF900}"/>
              </a:ext>
            </a:extLst>
          </p:cNvPr>
          <p:cNvSpPr/>
          <p:nvPr/>
        </p:nvSpPr>
        <p:spPr>
          <a:xfrm>
            <a:off x="10911841" y="3783398"/>
            <a:ext cx="483326" cy="463732"/>
          </a:xfrm>
          <a:prstGeom prst="flowChartConnector">
            <a:avLst/>
          </a:prstGeom>
          <a:solidFill>
            <a:srgbClr val="B4C7E7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17">
            <a:extLst>
              <a:ext uri="{FF2B5EF4-FFF2-40B4-BE49-F238E27FC236}">
                <a16:creationId xmlns:a16="http://schemas.microsoft.com/office/drawing/2014/main" id="{00127CB0-2FD3-BAD9-A51B-3C435AAAF79A}"/>
              </a:ext>
            </a:extLst>
          </p:cNvPr>
          <p:cNvSpPr txBox="1"/>
          <p:nvPr/>
        </p:nvSpPr>
        <p:spPr>
          <a:xfrm>
            <a:off x="8495911" y="4480926"/>
            <a:ext cx="8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2009</a:t>
            </a:r>
          </a:p>
        </p:txBody>
      </p:sp>
      <p:sp>
        <p:nvSpPr>
          <p:cNvPr id="24" name="CasellaDiTesto 17">
            <a:extLst>
              <a:ext uri="{FF2B5EF4-FFF2-40B4-BE49-F238E27FC236}">
                <a16:creationId xmlns:a16="http://schemas.microsoft.com/office/drawing/2014/main" id="{9AC041B2-0E61-322F-EC1A-FC9525321B00}"/>
              </a:ext>
            </a:extLst>
          </p:cNvPr>
          <p:cNvSpPr txBox="1"/>
          <p:nvPr/>
        </p:nvSpPr>
        <p:spPr>
          <a:xfrm>
            <a:off x="10780556" y="4480003"/>
            <a:ext cx="8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2010</a:t>
            </a:r>
          </a:p>
        </p:txBody>
      </p:sp>
      <p:cxnSp>
        <p:nvCxnSpPr>
          <p:cNvPr id="25" name="Connettore 2 25">
            <a:extLst>
              <a:ext uri="{FF2B5EF4-FFF2-40B4-BE49-F238E27FC236}">
                <a16:creationId xmlns:a16="http://schemas.microsoft.com/office/drawing/2014/main" id="{5285005D-A94E-CE43-9467-A0CEB90DBE08}"/>
              </a:ext>
            </a:extLst>
          </p:cNvPr>
          <p:cNvCxnSpPr>
            <a:cxnSpLocks/>
          </p:cNvCxnSpPr>
          <p:nvPr/>
        </p:nvCxnSpPr>
        <p:spPr>
          <a:xfrm flipH="1" flipV="1">
            <a:off x="8857734" y="2728117"/>
            <a:ext cx="460" cy="1055281"/>
          </a:xfrm>
          <a:prstGeom prst="straightConnector1">
            <a:avLst/>
          </a:prstGeom>
          <a:ln w="25400" cap="rnd">
            <a:solidFill>
              <a:srgbClr val="A0B5DB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5">
            <a:extLst>
              <a:ext uri="{FF2B5EF4-FFF2-40B4-BE49-F238E27FC236}">
                <a16:creationId xmlns:a16="http://schemas.microsoft.com/office/drawing/2014/main" id="{3DA16872-B968-C1A4-2554-C6174716E28C}"/>
              </a:ext>
            </a:extLst>
          </p:cNvPr>
          <p:cNvCxnSpPr>
            <a:cxnSpLocks/>
          </p:cNvCxnSpPr>
          <p:nvPr/>
        </p:nvCxnSpPr>
        <p:spPr>
          <a:xfrm flipH="1" flipV="1">
            <a:off x="11153504" y="2055839"/>
            <a:ext cx="7623" cy="1727559"/>
          </a:xfrm>
          <a:prstGeom prst="straightConnector1">
            <a:avLst/>
          </a:prstGeom>
          <a:ln w="25400" cap="rnd">
            <a:solidFill>
              <a:srgbClr val="B4C7E7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26E65B-9E7B-4BF3-F528-FF796E3C1786}"/>
              </a:ext>
            </a:extLst>
          </p:cNvPr>
          <p:cNvSpPr txBox="1"/>
          <p:nvPr/>
        </p:nvSpPr>
        <p:spPr>
          <a:xfrm>
            <a:off x="7635975" y="1888332"/>
            <a:ext cx="27412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Losses in the value of global listed companies:</a:t>
            </a:r>
          </a:p>
          <a:p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€</a:t>
            </a:r>
            <a:r>
              <a:rPr lang="en-GB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16 trillion</a:t>
            </a:r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(1.5 EU GDP)   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F1573-6570-0027-DCFF-57A27C5A8D66}"/>
              </a:ext>
            </a:extLst>
          </p:cNvPr>
          <p:cNvSpPr txBox="1"/>
          <p:nvPr/>
        </p:nvSpPr>
        <p:spPr>
          <a:xfrm>
            <a:off x="10529571" y="1254390"/>
            <a:ext cx="18558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Greece international </a:t>
            </a:r>
            <a:r>
              <a:rPr lang="it-IT" sz="15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bailout</a:t>
            </a:r>
            <a:endParaRPr lang="en-GB" sz="15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D5F9D0-1E19-D493-C889-6AC6D19B11C5}"/>
              </a:ext>
            </a:extLst>
          </p:cNvPr>
          <p:cNvSpPr/>
          <p:nvPr/>
        </p:nvSpPr>
        <p:spPr>
          <a:xfrm>
            <a:off x="5193119" y="1656338"/>
            <a:ext cx="1106474" cy="1063334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Graphic 29" descr="House outline">
            <a:extLst>
              <a:ext uri="{FF2B5EF4-FFF2-40B4-BE49-F238E27FC236}">
                <a16:creationId xmlns:a16="http://schemas.microsoft.com/office/drawing/2014/main" id="{0FD689B0-3F13-B1FC-5BAE-70B6B3B036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4689" y="1636488"/>
            <a:ext cx="1063334" cy="1063334"/>
          </a:xfrm>
          <a:prstGeom prst="rect">
            <a:avLst/>
          </a:prstGeom>
        </p:spPr>
      </p:pic>
      <p:pic>
        <p:nvPicPr>
          <p:cNvPr id="71" name="Graphic 70" descr="Pin outline">
            <a:extLst>
              <a:ext uri="{FF2B5EF4-FFF2-40B4-BE49-F238E27FC236}">
                <a16:creationId xmlns:a16="http://schemas.microsoft.com/office/drawing/2014/main" id="{8CB606FA-DCF6-7400-866B-774536C2A6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80423" flipH="1">
            <a:off x="6131658" y="1103864"/>
            <a:ext cx="959610" cy="914400"/>
          </a:xfrm>
          <a:prstGeom prst="rect">
            <a:avLst/>
          </a:prstGeom>
        </p:spPr>
      </p:pic>
      <p:sp>
        <p:nvSpPr>
          <p:cNvPr id="78" name="Arc 77">
            <a:extLst>
              <a:ext uri="{FF2B5EF4-FFF2-40B4-BE49-F238E27FC236}">
                <a16:creationId xmlns:a16="http://schemas.microsoft.com/office/drawing/2014/main" id="{A5B3FE4E-B9DE-3659-CD54-73AD63E9C81D}"/>
              </a:ext>
            </a:extLst>
          </p:cNvPr>
          <p:cNvSpPr/>
          <p:nvPr/>
        </p:nvSpPr>
        <p:spPr>
          <a:xfrm flipH="1">
            <a:off x="5326992" y="1797693"/>
            <a:ext cx="453118" cy="483054"/>
          </a:xfrm>
          <a:prstGeom prst="arc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8DCCD49-1C01-3E38-21EC-1C0766B98334}"/>
              </a:ext>
            </a:extLst>
          </p:cNvPr>
          <p:cNvSpPr/>
          <p:nvPr/>
        </p:nvSpPr>
        <p:spPr>
          <a:xfrm>
            <a:off x="3360032" y="2310941"/>
            <a:ext cx="732465" cy="680168"/>
          </a:xfrm>
          <a:prstGeom prst="ellipse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0" name="Graphic 79" descr="House outline">
            <a:extLst>
              <a:ext uri="{FF2B5EF4-FFF2-40B4-BE49-F238E27FC236}">
                <a16:creationId xmlns:a16="http://schemas.microsoft.com/office/drawing/2014/main" id="{F67B0D87-0D27-88A6-CDCC-D43EBA49CE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94006" y="2313294"/>
            <a:ext cx="664518" cy="664518"/>
          </a:xfrm>
          <a:prstGeom prst="rect">
            <a:avLst/>
          </a:prstGeom>
        </p:spPr>
      </p:pic>
      <p:sp>
        <p:nvSpPr>
          <p:cNvPr id="81" name="Arc 80">
            <a:extLst>
              <a:ext uri="{FF2B5EF4-FFF2-40B4-BE49-F238E27FC236}">
                <a16:creationId xmlns:a16="http://schemas.microsoft.com/office/drawing/2014/main" id="{F5182F56-CE47-2179-EC14-CDD47D89011D}"/>
              </a:ext>
            </a:extLst>
          </p:cNvPr>
          <p:cNvSpPr/>
          <p:nvPr/>
        </p:nvSpPr>
        <p:spPr>
          <a:xfrm flipH="1">
            <a:off x="3440750" y="2419129"/>
            <a:ext cx="299956" cy="308988"/>
          </a:xfrm>
          <a:prstGeom prst="arc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3F90D47-23EE-F879-60DA-9A79E0FF66B0}"/>
              </a:ext>
            </a:extLst>
          </p:cNvPr>
          <p:cNvSpPr/>
          <p:nvPr/>
        </p:nvSpPr>
        <p:spPr>
          <a:xfrm>
            <a:off x="2040027" y="2795007"/>
            <a:ext cx="395971" cy="36560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3" name="Graphic 82" descr="House outline">
            <a:extLst>
              <a:ext uri="{FF2B5EF4-FFF2-40B4-BE49-F238E27FC236}">
                <a16:creationId xmlns:a16="http://schemas.microsoft.com/office/drawing/2014/main" id="{AB1CF671-14B0-0786-D1F3-9A034F4F7F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74396" y="2822467"/>
            <a:ext cx="327234" cy="327234"/>
          </a:xfrm>
          <a:prstGeom prst="rect">
            <a:avLst/>
          </a:prstGeom>
        </p:spPr>
      </p:pic>
      <p:sp>
        <p:nvSpPr>
          <p:cNvPr id="84" name="Arc 83">
            <a:extLst>
              <a:ext uri="{FF2B5EF4-FFF2-40B4-BE49-F238E27FC236}">
                <a16:creationId xmlns:a16="http://schemas.microsoft.com/office/drawing/2014/main" id="{7ACDC15D-8DD8-917D-0531-1CDBC33C1DC9}"/>
              </a:ext>
            </a:extLst>
          </p:cNvPr>
          <p:cNvSpPr/>
          <p:nvPr/>
        </p:nvSpPr>
        <p:spPr>
          <a:xfrm flipH="1">
            <a:off x="2108787" y="2862271"/>
            <a:ext cx="162156" cy="166090"/>
          </a:xfrm>
          <a:prstGeom prst="arc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6" name="Graphic 85" descr="Arrow: Clockwise curve outline">
            <a:extLst>
              <a:ext uri="{FF2B5EF4-FFF2-40B4-BE49-F238E27FC236}">
                <a16:creationId xmlns:a16="http://schemas.microsoft.com/office/drawing/2014/main" id="{6F447A96-8D45-E6ED-3C4C-19EF1BF1FA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3332794" flipH="1">
            <a:off x="2490875" y="2505921"/>
            <a:ext cx="802886" cy="914400"/>
          </a:xfrm>
          <a:prstGeom prst="rect">
            <a:avLst/>
          </a:prstGeom>
        </p:spPr>
      </p:pic>
      <p:pic>
        <p:nvPicPr>
          <p:cNvPr id="87" name="Graphic 86" descr="Arrow: Clockwise curve outline">
            <a:extLst>
              <a:ext uri="{FF2B5EF4-FFF2-40B4-BE49-F238E27FC236}">
                <a16:creationId xmlns:a16="http://schemas.microsoft.com/office/drawing/2014/main" id="{AC5489A7-9AF0-1D22-FE60-263119D165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3332794" flipH="1">
            <a:off x="4159714" y="2021695"/>
            <a:ext cx="1071348" cy="12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9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Warning outline">
            <a:extLst>
              <a:ext uri="{FF2B5EF4-FFF2-40B4-BE49-F238E27FC236}">
                <a16:creationId xmlns:a16="http://schemas.microsoft.com/office/drawing/2014/main" id="{B10B0D28-5D4F-DD22-38CD-4F1945AC4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707" y="4870808"/>
            <a:ext cx="866419" cy="86641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B10A90F-E17F-FCDB-A715-0312732A3B1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AE321CF9-D177-3E8C-9865-E32B614C0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2972C96F-98D6-7916-2284-13866FD01371}"/>
              </a:ext>
            </a:extLst>
          </p:cNvPr>
          <p:cNvSpPr txBox="1"/>
          <p:nvPr/>
        </p:nvSpPr>
        <p:spPr>
          <a:xfrm>
            <a:off x="105273" y="248289"/>
            <a:ext cx="65028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Systemic Risk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Financial Contagion</a:t>
            </a:r>
            <a:endParaRPr lang="it-IT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DD550-EF72-9199-571B-106B10F62288}"/>
              </a:ext>
            </a:extLst>
          </p:cNvPr>
          <p:cNvSpPr txBox="1"/>
          <p:nvPr/>
        </p:nvSpPr>
        <p:spPr>
          <a:xfrm>
            <a:off x="749206" y="2640851"/>
            <a:ext cx="38660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Regulators and supervisors focused on the micro-prudential supervision of individual financial institutions and not sufficiently on the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macro-systemic risks 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a contagion of correlated horizontal shocks.</a:t>
            </a:r>
            <a:endParaRPr lang="en-GB" i="1" dirty="0">
              <a:solidFill>
                <a:srgbClr val="051C59"/>
              </a:solidFill>
            </a:endParaRPr>
          </a:p>
          <a:p>
            <a:pPr algn="r"/>
            <a:r>
              <a:rPr lang="en-GB" sz="1400" i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-The Larosière Report, EU, 2009-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B55E9-9067-C049-F069-219AF7521F3A}"/>
              </a:ext>
            </a:extLst>
          </p:cNvPr>
          <p:cNvSpPr txBox="1"/>
          <p:nvPr/>
        </p:nvSpPr>
        <p:spPr>
          <a:xfrm>
            <a:off x="273399" y="2153476"/>
            <a:ext cx="951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endParaRPr lang="en-GB" sz="44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E360A-6265-FE48-B99D-3E88B851C7BF}"/>
              </a:ext>
            </a:extLst>
          </p:cNvPr>
          <p:cNvSpPr txBox="1"/>
          <p:nvPr/>
        </p:nvSpPr>
        <p:spPr>
          <a:xfrm rot="10800000">
            <a:off x="4139444" y="4605554"/>
            <a:ext cx="951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endParaRPr lang="en-GB" sz="4400" b="1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429DC3F-124B-5C82-9DA8-1390C3E35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90072"/>
              </p:ext>
            </p:extLst>
          </p:nvPr>
        </p:nvGraphicFramePr>
        <p:xfrm>
          <a:off x="5551276" y="1671850"/>
          <a:ext cx="6429218" cy="4273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1" name="Graphic 20" descr="Network outline">
            <a:extLst>
              <a:ext uri="{FF2B5EF4-FFF2-40B4-BE49-F238E27FC236}">
                <a16:creationId xmlns:a16="http://schemas.microsoft.com/office/drawing/2014/main" id="{3BD52165-9172-285C-2C6D-99100A098A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4870" y="2053815"/>
            <a:ext cx="849005" cy="849005"/>
          </a:xfrm>
          <a:prstGeom prst="rect">
            <a:avLst/>
          </a:prstGeom>
        </p:spPr>
      </p:pic>
      <p:pic>
        <p:nvPicPr>
          <p:cNvPr id="23" name="Graphic 22" descr="Domino Tile outline">
            <a:extLst>
              <a:ext uri="{FF2B5EF4-FFF2-40B4-BE49-F238E27FC236}">
                <a16:creationId xmlns:a16="http://schemas.microsoft.com/office/drawing/2014/main" id="{D1224D29-7AF8-F300-75E0-8F1B091A6E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24151" y="3383936"/>
            <a:ext cx="849005" cy="849005"/>
          </a:xfrm>
          <a:prstGeom prst="rect">
            <a:avLst/>
          </a:prstGeom>
        </p:spPr>
      </p:pic>
      <p:pic>
        <p:nvPicPr>
          <p:cNvPr id="25" name="Graphic 24" descr="Downward trend graph outline">
            <a:extLst>
              <a:ext uri="{FF2B5EF4-FFF2-40B4-BE49-F238E27FC236}">
                <a16:creationId xmlns:a16="http://schemas.microsoft.com/office/drawing/2014/main" id="{584D298A-461F-75DD-2FE4-9CCB40FD94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04870" y="4669125"/>
            <a:ext cx="849006" cy="849006"/>
          </a:xfrm>
          <a:prstGeom prst="rect">
            <a:avLst/>
          </a:prstGeom>
        </p:spPr>
      </p:pic>
      <p:pic>
        <p:nvPicPr>
          <p:cNvPr id="13" name="Graphic 12" descr="Warning outline">
            <a:extLst>
              <a:ext uri="{FF2B5EF4-FFF2-40B4-BE49-F238E27FC236}">
                <a16:creationId xmlns:a16="http://schemas.microsoft.com/office/drawing/2014/main" id="{029D0E22-7550-5DC0-BD2C-EB2B00A7A5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26038" y="4924049"/>
            <a:ext cx="1213405" cy="1213405"/>
          </a:xfrm>
          <a:prstGeom prst="rect">
            <a:avLst/>
          </a:prstGeom>
        </p:spPr>
      </p:pic>
      <p:pic>
        <p:nvPicPr>
          <p:cNvPr id="14" name="Graphic 13" descr="Warning outline">
            <a:extLst>
              <a:ext uri="{FF2B5EF4-FFF2-40B4-BE49-F238E27FC236}">
                <a16:creationId xmlns:a16="http://schemas.microsoft.com/office/drawing/2014/main" id="{F7517338-1017-2B22-895A-FD170E2769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9404" y="1246170"/>
            <a:ext cx="1131654" cy="1131654"/>
          </a:xfrm>
          <a:prstGeom prst="rect">
            <a:avLst/>
          </a:prstGeom>
        </p:spPr>
      </p:pic>
      <p:pic>
        <p:nvPicPr>
          <p:cNvPr id="15" name="Graphic 14" descr="Warning outline">
            <a:extLst>
              <a:ext uri="{FF2B5EF4-FFF2-40B4-BE49-F238E27FC236}">
                <a16:creationId xmlns:a16="http://schemas.microsoft.com/office/drawing/2014/main" id="{470CB81C-93C7-D962-33BD-978EFE8DB1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87829" y="1591186"/>
            <a:ext cx="951614" cy="951614"/>
          </a:xfrm>
          <a:prstGeom prst="rect">
            <a:avLst/>
          </a:prstGeom>
        </p:spPr>
      </p:pic>
      <p:pic>
        <p:nvPicPr>
          <p:cNvPr id="17" name="Graphic 16" descr="Warning outline">
            <a:extLst>
              <a:ext uri="{FF2B5EF4-FFF2-40B4-BE49-F238E27FC236}">
                <a16:creationId xmlns:a16="http://schemas.microsoft.com/office/drawing/2014/main" id="{55B15DF6-2669-8A26-2E0A-C2D570E17D4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30367" y="3944706"/>
            <a:ext cx="576469" cy="576469"/>
          </a:xfrm>
          <a:prstGeom prst="rect">
            <a:avLst/>
          </a:prstGeom>
        </p:spPr>
      </p:pic>
      <p:pic>
        <p:nvPicPr>
          <p:cNvPr id="18" name="Graphic 17" descr="Warning outline">
            <a:extLst>
              <a:ext uri="{FF2B5EF4-FFF2-40B4-BE49-F238E27FC236}">
                <a16:creationId xmlns:a16="http://schemas.microsoft.com/office/drawing/2014/main" id="{755DCC49-1F71-7B61-8E7E-89E3C8E10EA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4668" y="3138985"/>
            <a:ext cx="447074" cy="4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05">
            <a:extLst>
              <a:ext uri="{FF2B5EF4-FFF2-40B4-BE49-F238E27FC236}">
                <a16:creationId xmlns:a16="http://schemas.microsoft.com/office/drawing/2014/main" id="{B68B77C1-9128-CED1-2735-ADA7656AE804}"/>
              </a:ext>
            </a:extLst>
          </p:cNvPr>
          <p:cNvSpPr/>
          <p:nvPr/>
        </p:nvSpPr>
        <p:spPr>
          <a:xfrm>
            <a:off x="293329" y="3066841"/>
            <a:ext cx="2508802" cy="3507374"/>
          </a:xfrm>
          <a:prstGeom prst="rect">
            <a:avLst/>
          </a:prstGeom>
          <a:solidFill>
            <a:schemeClr val="bg1"/>
          </a:solidFill>
          <a:ln w="63500">
            <a:solidFill>
              <a:srgbClr val="051C59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9916AB9F-B9C5-E239-595A-AED5E185386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E2CD51F3-D8C3-65C8-E6D9-6BD8CB6C9CD6}"/>
              </a:ext>
            </a:extLst>
          </p:cNvPr>
          <p:cNvSpPr txBox="1"/>
          <p:nvPr/>
        </p:nvSpPr>
        <p:spPr>
          <a:xfrm>
            <a:off x="105273" y="248289"/>
            <a:ext cx="9847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 Default Swap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Functioning</a:t>
            </a:r>
            <a:endParaRPr lang="it-IT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FD5468DC-500E-C3F2-39AF-64022ABF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D6B352D-32F7-8C94-7370-E2349D5EC72F}"/>
              </a:ext>
            </a:extLst>
          </p:cNvPr>
          <p:cNvCxnSpPr>
            <a:cxnSpLocks/>
          </p:cNvCxnSpPr>
          <p:nvPr/>
        </p:nvCxnSpPr>
        <p:spPr>
          <a:xfrm>
            <a:off x="0" y="1793631"/>
            <a:ext cx="12192000" cy="4360984"/>
          </a:xfrm>
          <a:prstGeom prst="curvedConnector3">
            <a:avLst/>
          </a:prstGeom>
          <a:ln w="254000">
            <a:gradFill>
              <a:gsLst>
                <a:gs pos="0">
                  <a:srgbClr val="051C5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nettore 14">
            <a:extLst>
              <a:ext uri="{FF2B5EF4-FFF2-40B4-BE49-F238E27FC236}">
                <a16:creationId xmlns:a16="http://schemas.microsoft.com/office/drawing/2014/main" id="{60F4BC63-3ED6-26BA-79EB-991B4E4857D0}"/>
              </a:ext>
            </a:extLst>
          </p:cNvPr>
          <p:cNvSpPr/>
          <p:nvPr/>
        </p:nvSpPr>
        <p:spPr>
          <a:xfrm>
            <a:off x="1260893" y="1637640"/>
            <a:ext cx="483326" cy="463732"/>
          </a:xfrm>
          <a:prstGeom prst="flowChartConnector">
            <a:avLst/>
          </a:prstGeom>
          <a:solidFill>
            <a:srgbClr val="051C59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56520-9A5B-4319-5165-C5B7326960BC}"/>
              </a:ext>
            </a:extLst>
          </p:cNvPr>
          <p:cNvSpPr txBox="1"/>
          <p:nvPr/>
        </p:nvSpPr>
        <p:spPr>
          <a:xfrm>
            <a:off x="1351042" y="1679788"/>
            <a:ext cx="30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nettore 14">
            <a:extLst>
              <a:ext uri="{FF2B5EF4-FFF2-40B4-BE49-F238E27FC236}">
                <a16:creationId xmlns:a16="http://schemas.microsoft.com/office/drawing/2014/main" id="{81DA7D9A-615B-11AD-C367-2323EFDB5410}"/>
              </a:ext>
            </a:extLst>
          </p:cNvPr>
          <p:cNvSpPr/>
          <p:nvPr/>
        </p:nvSpPr>
        <p:spPr>
          <a:xfrm>
            <a:off x="5814365" y="3620671"/>
            <a:ext cx="483326" cy="463732"/>
          </a:xfrm>
          <a:prstGeom prst="flowChartConnector">
            <a:avLst/>
          </a:prstGeom>
          <a:solidFill>
            <a:srgbClr val="6177A6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Connettore 14">
            <a:extLst>
              <a:ext uri="{FF2B5EF4-FFF2-40B4-BE49-F238E27FC236}">
                <a16:creationId xmlns:a16="http://schemas.microsoft.com/office/drawing/2014/main" id="{75CA326B-1139-BD2C-6DE6-B1058C83C9CC}"/>
              </a:ext>
            </a:extLst>
          </p:cNvPr>
          <p:cNvSpPr/>
          <p:nvPr/>
        </p:nvSpPr>
        <p:spPr>
          <a:xfrm>
            <a:off x="10582100" y="5863925"/>
            <a:ext cx="483326" cy="463732"/>
          </a:xfrm>
          <a:prstGeom prst="flowChartConnector">
            <a:avLst/>
          </a:prstGeom>
          <a:solidFill>
            <a:srgbClr val="BFCFEA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F1B84-F0B2-F998-9872-2858B4A3C647}"/>
              </a:ext>
            </a:extLst>
          </p:cNvPr>
          <p:cNvSpPr txBox="1"/>
          <p:nvPr/>
        </p:nvSpPr>
        <p:spPr>
          <a:xfrm>
            <a:off x="10672249" y="5911125"/>
            <a:ext cx="30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EEA2F-564E-806F-1DC6-1878201EBE93}"/>
              </a:ext>
            </a:extLst>
          </p:cNvPr>
          <p:cNvSpPr txBox="1"/>
          <p:nvPr/>
        </p:nvSpPr>
        <p:spPr>
          <a:xfrm>
            <a:off x="5904514" y="3667871"/>
            <a:ext cx="30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Graphic 16" descr="Handshake outline">
            <a:extLst>
              <a:ext uri="{FF2B5EF4-FFF2-40B4-BE49-F238E27FC236}">
                <a16:creationId xmlns:a16="http://schemas.microsoft.com/office/drawing/2014/main" id="{D4558314-DF77-7FE1-656B-BA8553BAC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356" y="209126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82D5F5-B8CF-C93F-0A58-0CD2A7323A9B}"/>
              </a:ext>
            </a:extLst>
          </p:cNvPr>
          <p:cNvSpPr txBox="1"/>
          <p:nvPr/>
        </p:nvSpPr>
        <p:spPr>
          <a:xfrm>
            <a:off x="435413" y="4434270"/>
            <a:ext cx="1073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Tenor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C2EC65-4567-7DC9-52F9-EB9B5BC3FFB5}"/>
              </a:ext>
            </a:extLst>
          </p:cNvPr>
          <p:cNvSpPr txBox="1"/>
          <p:nvPr/>
        </p:nvSpPr>
        <p:spPr>
          <a:xfrm>
            <a:off x="425801" y="3436733"/>
            <a:ext cx="2108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Notional amount</a:t>
            </a:r>
          </a:p>
          <a:p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C6151-5864-33E3-33BA-25397CADBBA9}"/>
              </a:ext>
            </a:extLst>
          </p:cNvPr>
          <p:cNvSpPr txBox="1"/>
          <p:nvPr/>
        </p:nvSpPr>
        <p:spPr>
          <a:xfrm>
            <a:off x="414279" y="3787380"/>
            <a:ext cx="210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Reference entity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0A9A37-4069-E09F-B74B-0A0957BD1F49}"/>
              </a:ext>
            </a:extLst>
          </p:cNvPr>
          <p:cNvSpPr txBox="1"/>
          <p:nvPr/>
        </p:nvSpPr>
        <p:spPr>
          <a:xfrm>
            <a:off x="414279" y="4137956"/>
            <a:ext cx="2508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Contingent event</a:t>
            </a:r>
          </a:p>
        </p:txBody>
      </p:sp>
      <p:pic>
        <p:nvPicPr>
          <p:cNvPr id="35" name="Graphic 34" descr="Gavel outline">
            <a:extLst>
              <a:ext uri="{FF2B5EF4-FFF2-40B4-BE49-F238E27FC236}">
                <a16:creationId xmlns:a16="http://schemas.microsoft.com/office/drawing/2014/main" id="{C2791561-6886-A910-0F60-DE3B1A913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049" y="3508547"/>
            <a:ext cx="849248" cy="849248"/>
          </a:xfrm>
          <a:prstGeom prst="rect">
            <a:avLst/>
          </a:prstGeom>
        </p:spPr>
      </p:pic>
      <p:pic>
        <p:nvPicPr>
          <p:cNvPr id="41" name="Graphic 40" descr="Gavel outline">
            <a:extLst>
              <a:ext uri="{FF2B5EF4-FFF2-40B4-BE49-F238E27FC236}">
                <a16:creationId xmlns:a16="http://schemas.microsoft.com/office/drawing/2014/main" id="{778CE153-9085-2074-6BB2-E54CF2E3D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9782" y="4109754"/>
            <a:ext cx="309360" cy="309360"/>
          </a:xfrm>
          <a:prstGeom prst="rect">
            <a:avLst/>
          </a:prstGeom>
        </p:spPr>
      </p:pic>
      <p:pic>
        <p:nvPicPr>
          <p:cNvPr id="43" name="Graphic 42" descr="Money with solid fill">
            <a:extLst>
              <a:ext uri="{FF2B5EF4-FFF2-40B4-BE49-F238E27FC236}">
                <a16:creationId xmlns:a16="http://schemas.microsoft.com/office/drawing/2014/main" id="{9DB9A905-4689-5A6D-A4FE-21681EF4E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9299" y="3515480"/>
            <a:ext cx="250380" cy="250380"/>
          </a:xfrm>
          <a:prstGeom prst="rect">
            <a:avLst/>
          </a:prstGeom>
        </p:spPr>
      </p:pic>
      <p:pic>
        <p:nvPicPr>
          <p:cNvPr id="45" name="Graphic 44" descr="Bank outline">
            <a:extLst>
              <a:ext uri="{FF2B5EF4-FFF2-40B4-BE49-F238E27FC236}">
                <a16:creationId xmlns:a16="http://schemas.microsoft.com/office/drawing/2014/main" id="{BF0A2DFA-C9A5-2B5F-944E-52D446D616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99196" y="3797245"/>
            <a:ext cx="274321" cy="274321"/>
          </a:xfrm>
          <a:prstGeom prst="rect">
            <a:avLst/>
          </a:prstGeom>
        </p:spPr>
      </p:pic>
      <p:pic>
        <p:nvPicPr>
          <p:cNvPr id="47" name="Graphic 46" descr="Monthly calendar outline">
            <a:extLst>
              <a:ext uri="{FF2B5EF4-FFF2-40B4-BE49-F238E27FC236}">
                <a16:creationId xmlns:a16="http://schemas.microsoft.com/office/drawing/2014/main" id="{DDB2ECCE-9B7A-21F7-E9C2-5F2BB8BBC4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87779" y="4780738"/>
            <a:ext cx="270319" cy="277334"/>
          </a:xfrm>
          <a:prstGeom prst="rect">
            <a:avLst/>
          </a:prstGeom>
        </p:spPr>
      </p:pic>
      <p:pic>
        <p:nvPicPr>
          <p:cNvPr id="48" name="Graphic 47" descr="Monthly calendar outline">
            <a:extLst>
              <a:ext uri="{FF2B5EF4-FFF2-40B4-BE49-F238E27FC236}">
                <a16:creationId xmlns:a16="http://schemas.microsoft.com/office/drawing/2014/main" id="{07023000-1E12-A15A-BD53-6D42296856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4197" y="4861117"/>
            <a:ext cx="779132" cy="799352"/>
          </a:xfrm>
          <a:prstGeom prst="rect">
            <a:avLst/>
          </a:prstGeom>
        </p:spPr>
      </p:pic>
      <p:pic>
        <p:nvPicPr>
          <p:cNvPr id="52" name="Graphic 51" descr="Money with solid fill">
            <a:extLst>
              <a:ext uri="{FF2B5EF4-FFF2-40B4-BE49-F238E27FC236}">
                <a16:creationId xmlns:a16="http://schemas.microsoft.com/office/drawing/2014/main" id="{E0459378-3B9C-EB82-F38E-8C9E565846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2618" y="3555252"/>
            <a:ext cx="483985" cy="48398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653EE9-7AE9-7671-DBE2-B54110466207}"/>
              </a:ext>
            </a:extLst>
          </p:cNvPr>
          <p:cNvCxnSpPr>
            <a:cxnSpLocks/>
          </p:cNvCxnSpPr>
          <p:nvPr/>
        </p:nvCxnSpPr>
        <p:spPr>
          <a:xfrm>
            <a:off x="7252869" y="3840908"/>
            <a:ext cx="371475" cy="0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DD196B5-4B3E-0047-160C-06FEFF85751B}"/>
              </a:ext>
            </a:extLst>
          </p:cNvPr>
          <p:cNvSpPr txBox="1"/>
          <p:nvPr/>
        </p:nvSpPr>
        <p:spPr>
          <a:xfrm>
            <a:off x="6086523" y="1145155"/>
            <a:ext cx="6321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is a financial derivative working similarly to an </a:t>
            </a:r>
            <a:r>
              <a:rPr lang="it-IT" sz="20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insurance</a:t>
            </a:r>
            <a:r>
              <a:rPr lang="it-IT" sz="2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contract.</a:t>
            </a:r>
            <a:endParaRPr lang="en-GB" sz="20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069B215-EAED-4534-D3D1-7B561C11E58C}"/>
              </a:ext>
            </a:extLst>
          </p:cNvPr>
          <p:cNvCxnSpPr>
            <a:cxnSpLocks/>
          </p:cNvCxnSpPr>
          <p:nvPr/>
        </p:nvCxnSpPr>
        <p:spPr>
          <a:xfrm>
            <a:off x="520461" y="3743577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8B19C65-3C36-AE29-AF02-B291AB3B6E47}"/>
              </a:ext>
            </a:extLst>
          </p:cNvPr>
          <p:cNvCxnSpPr>
            <a:cxnSpLocks/>
          </p:cNvCxnSpPr>
          <p:nvPr/>
        </p:nvCxnSpPr>
        <p:spPr>
          <a:xfrm>
            <a:off x="520461" y="4078430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9F6411C-0A8F-CC37-CA48-64CC3BB07E9D}"/>
              </a:ext>
            </a:extLst>
          </p:cNvPr>
          <p:cNvCxnSpPr>
            <a:cxnSpLocks/>
          </p:cNvCxnSpPr>
          <p:nvPr/>
        </p:nvCxnSpPr>
        <p:spPr>
          <a:xfrm>
            <a:off x="520461" y="4419450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D24629B1-8F8E-CA72-B61E-58A04F7C2864}"/>
              </a:ext>
            </a:extLst>
          </p:cNvPr>
          <p:cNvCxnSpPr>
            <a:cxnSpLocks/>
          </p:cNvCxnSpPr>
          <p:nvPr/>
        </p:nvCxnSpPr>
        <p:spPr>
          <a:xfrm>
            <a:off x="520461" y="4723039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BBDCC43C-09E4-092C-DBB2-D819C46F11D4}"/>
              </a:ext>
            </a:extLst>
          </p:cNvPr>
          <p:cNvCxnSpPr>
            <a:cxnSpLocks/>
          </p:cNvCxnSpPr>
          <p:nvPr/>
        </p:nvCxnSpPr>
        <p:spPr>
          <a:xfrm>
            <a:off x="520461" y="5062681"/>
            <a:ext cx="1700212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3D715FA-0837-1C5E-0A9E-F22B51DAF2B1}"/>
              </a:ext>
            </a:extLst>
          </p:cNvPr>
          <p:cNvSpPr txBox="1"/>
          <p:nvPr/>
        </p:nvSpPr>
        <p:spPr>
          <a:xfrm>
            <a:off x="425801" y="4434270"/>
            <a:ext cx="2508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Fixed premium</a:t>
            </a:r>
          </a:p>
        </p:txBody>
      </p:sp>
      <p:pic>
        <p:nvPicPr>
          <p:cNvPr id="222" name="Graphic 221" descr="Euro with solid fill">
            <a:extLst>
              <a:ext uri="{FF2B5EF4-FFF2-40B4-BE49-F238E27FC236}">
                <a16:creationId xmlns:a16="http://schemas.microsoft.com/office/drawing/2014/main" id="{6B0A26C6-ABDD-4985-D94B-870DB2C3E2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79782" y="4462314"/>
            <a:ext cx="287762" cy="287762"/>
          </a:xfrm>
          <a:prstGeom prst="rect">
            <a:avLst/>
          </a:prstGeom>
        </p:spPr>
      </p:pic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B149AE3-EFFA-5C9A-340C-A81F21EBEC21}"/>
              </a:ext>
            </a:extLst>
          </p:cNvPr>
          <p:cNvCxnSpPr>
            <a:cxnSpLocks/>
          </p:cNvCxnSpPr>
          <p:nvPr/>
        </p:nvCxnSpPr>
        <p:spPr>
          <a:xfrm>
            <a:off x="549040" y="5883475"/>
            <a:ext cx="959670" cy="0"/>
          </a:xfrm>
          <a:prstGeom prst="line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1797A0CE-1CB0-DD1B-97BA-E2C5BA24AB80}"/>
              </a:ext>
            </a:extLst>
          </p:cNvPr>
          <p:cNvSpPr txBox="1"/>
          <p:nvPr/>
        </p:nvSpPr>
        <p:spPr>
          <a:xfrm>
            <a:off x="1668185" y="5359337"/>
            <a:ext cx="600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</a:t>
            </a:r>
            <a:endParaRPr lang="en-GB" sz="5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4294FE3-6B4A-CBCE-3308-DCD9FAB0DDCC}"/>
              </a:ext>
            </a:extLst>
          </p:cNvPr>
          <p:cNvSpPr txBox="1"/>
          <p:nvPr/>
        </p:nvSpPr>
        <p:spPr>
          <a:xfrm>
            <a:off x="419171" y="2208040"/>
            <a:ext cx="65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P.B.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CA0AF76-B928-4BED-48B9-27F7F9F08DB7}"/>
              </a:ext>
            </a:extLst>
          </p:cNvPr>
          <p:cNvSpPr txBox="1"/>
          <p:nvPr/>
        </p:nvSpPr>
        <p:spPr>
          <a:xfrm>
            <a:off x="4787049" y="2270982"/>
            <a:ext cx="66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P.S.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EE61503-D9EA-1320-14E3-BA672F674F88}"/>
              </a:ext>
            </a:extLst>
          </p:cNvPr>
          <p:cNvSpPr txBox="1"/>
          <p:nvPr/>
        </p:nvSpPr>
        <p:spPr>
          <a:xfrm>
            <a:off x="8600996" y="3656266"/>
            <a:ext cx="65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P.B.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74293999-6087-C441-5471-4786059BD4F4}"/>
              </a:ext>
            </a:extLst>
          </p:cNvPr>
          <p:cNvCxnSpPr>
            <a:cxnSpLocks/>
          </p:cNvCxnSpPr>
          <p:nvPr/>
        </p:nvCxnSpPr>
        <p:spPr>
          <a:xfrm>
            <a:off x="8244878" y="3840908"/>
            <a:ext cx="371475" cy="0"/>
          </a:xfrm>
          <a:prstGeom prst="straightConnector1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2EBA7FD1-3DE4-2E4A-D501-C9A5C6EBED74}"/>
              </a:ext>
            </a:extLst>
          </p:cNvPr>
          <p:cNvSpPr txBox="1"/>
          <p:nvPr/>
        </p:nvSpPr>
        <p:spPr>
          <a:xfrm>
            <a:off x="2021105" y="2216206"/>
            <a:ext cx="66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P.S.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22E701-85CD-EAA9-383C-FB497719AE32}"/>
              </a:ext>
            </a:extLst>
          </p:cNvPr>
          <p:cNvSpPr txBox="1"/>
          <p:nvPr/>
        </p:nvSpPr>
        <p:spPr>
          <a:xfrm>
            <a:off x="3348578" y="1718706"/>
            <a:ext cx="65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P.B.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75EB9FD-9D7D-1609-ACCA-774A170B09BA}"/>
              </a:ext>
            </a:extLst>
          </p:cNvPr>
          <p:cNvSpPr txBox="1"/>
          <p:nvPr/>
        </p:nvSpPr>
        <p:spPr>
          <a:xfrm>
            <a:off x="8235771" y="5821002"/>
            <a:ext cx="66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P.S.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03DCE75-1402-6206-9E33-893D10DF6658}"/>
              </a:ext>
            </a:extLst>
          </p:cNvPr>
          <p:cNvSpPr txBox="1"/>
          <p:nvPr/>
        </p:nvSpPr>
        <p:spPr>
          <a:xfrm>
            <a:off x="6700829" y="3660283"/>
            <a:ext cx="66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P.S.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E007138-B923-3CD2-88FC-E775903CAB6E}"/>
              </a:ext>
            </a:extLst>
          </p:cNvPr>
          <p:cNvSpPr txBox="1"/>
          <p:nvPr/>
        </p:nvSpPr>
        <p:spPr>
          <a:xfrm>
            <a:off x="6869429" y="5373560"/>
            <a:ext cx="65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P.B.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0" name="Graphic 239" descr="Line arrow: Clockwise curve with solid fill">
            <a:extLst>
              <a:ext uri="{FF2B5EF4-FFF2-40B4-BE49-F238E27FC236}">
                <a16:creationId xmlns:a16="http://schemas.microsoft.com/office/drawing/2014/main" id="{19282D45-32BB-281A-387E-EFF3CEEE4D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8602273">
            <a:off x="4010374" y="1591919"/>
            <a:ext cx="914400" cy="914400"/>
          </a:xfrm>
          <a:prstGeom prst="rect">
            <a:avLst/>
          </a:prstGeom>
        </p:spPr>
      </p:pic>
      <p:pic>
        <p:nvPicPr>
          <p:cNvPr id="241" name="Graphic 240" descr="Euro with solid fill">
            <a:extLst>
              <a:ext uri="{FF2B5EF4-FFF2-40B4-BE49-F238E27FC236}">
                <a16:creationId xmlns:a16="http://schemas.microsoft.com/office/drawing/2014/main" id="{FDA07715-CD29-B771-AC1F-B752AC4707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5283" y="1466339"/>
            <a:ext cx="380512" cy="380512"/>
          </a:xfrm>
          <a:prstGeom prst="rect">
            <a:avLst/>
          </a:prstGeom>
        </p:spPr>
      </p:pic>
      <p:pic>
        <p:nvPicPr>
          <p:cNvPr id="244" name="Graphic 243" descr="Line arrow: Anti-clockwise curve with solid fill">
            <a:extLst>
              <a:ext uri="{FF2B5EF4-FFF2-40B4-BE49-F238E27FC236}">
                <a16:creationId xmlns:a16="http://schemas.microsoft.com/office/drawing/2014/main" id="{DAD51DE2-373C-E42C-A1F0-C46584F50B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7456926">
            <a:off x="7347191" y="5438892"/>
            <a:ext cx="914400" cy="914400"/>
          </a:xfrm>
          <a:prstGeom prst="rect">
            <a:avLst/>
          </a:prstGeom>
        </p:spPr>
      </p:pic>
      <p:pic>
        <p:nvPicPr>
          <p:cNvPr id="245" name="Graphic 244" descr="Euro with solid fill">
            <a:extLst>
              <a:ext uri="{FF2B5EF4-FFF2-40B4-BE49-F238E27FC236}">
                <a16:creationId xmlns:a16="http://schemas.microsoft.com/office/drawing/2014/main" id="{A44FD592-A28A-3AEE-F203-6570D37DBE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65206" y="6055977"/>
            <a:ext cx="403870" cy="403870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95B01DAE-F171-A5BB-489D-B94E8A46F04C}"/>
              </a:ext>
            </a:extLst>
          </p:cNvPr>
          <p:cNvSpPr txBox="1"/>
          <p:nvPr/>
        </p:nvSpPr>
        <p:spPr>
          <a:xfrm rot="2721676">
            <a:off x="10351921" y="2607221"/>
            <a:ext cx="150658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contract</a:t>
            </a:r>
            <a:endParaRPr lang="en-GB" sz="15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EB201FF-2EAB-BD9E-9785-81C24AF2E686}"/>
              </a:ext>
            </a:extLst>
          </p:cNvPr>
          <p:cNvCxnSpPr>
            <a:cxnSpLocks/>
          </p:cNvCxnSpPr>
          <p:nvPr/>
        </p:nvCxnSpPr>
        <p:spPr>
          <a:xfrm flipV="1">
            <a:off x="6278748" y="2829805"/>
            <a:ext cx="3424252" cy="1015936"/>
          </a:xfrm>
          <a:prstGeom prst="line">
            <a:avLst/>
          </a:prstGeom>
          <a:ln w="25400">
            <a:solidFill>
              <a:srgbClr val="6177A6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035B9E1-1E32-BFE9-FC12-06166E8513C6}"/>
              </a:ext>
            </a:extLst>
          </p:cNvPr>
          <p:cNvCxnSpPr>
            <a:cxnSpLocks/>
            <a:stCxn id="48" idx="2"/>
            <a:endCxn id="8" idx="0"/>
          </p:cNvCxnSpPr>
          <p:nvPr/>
        </p:nvCxnSpPr>
        <p:spPr>
          <a:xfrm>
            <a:off x="10823763" y="5660469"/>
            <a:ext cx="0" cy="250656"/>
          </a:xfrm>
          <a:prstGeom prst="line">
            <a:avLst/>
          </a:prstGeom>
          <a:ln w="25400">
            <a:solidFill>
              <a:srgbClr val="BFCFE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A345EC4-1711-45ED-0408-858FEE913C73}"/>
              </a:ext>
            </a:extLst>
          </p:cNvPr>
          <p:cNvCxnSpPr>
            <a:cxnSpLocks/>
          </p:cNvCxnSpPr>
          <p:nvPr/>
        </p:nvCxnSpPr>
        <p:spPr>
          <a:xfrm>
            <a:off x="10823762" y="3941268"/>
            <a:ext cx="0" cy="919849"/>
          </a:xfrm>
          <a:prstGeom prst="line">
            <a:avLst/>
          </a:prstGeom>
          <a:ln w="25400">
            <a:solidFill>
              <a:srgbClr val="BFCFEA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0" name="Graphic 289" descr="No sign with solid fill">
            <a:extLst>
              <a:ext uri="{FF2B5EF4-FFF2-40B4-BE49-F238E27FC236}">
                <a16:creationId xmlns:a16="http://schemas.microsoft.com/office/drawing/2014/main" id="{7407DC35-6734-F362-A26C-BE958E16800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61476" y="1680893"/>
            <a:ext cx="2324572" cy="2324572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2CAD68B0-EB26-6E95-B128-8D4494726DF6}"/>
              </a:ext>
            </a:extLst>
          </p:cNvPr>
          <p:cNvSpPr txBox="1"/>
          <p:nvPr/>
        </p:nvSpPr>
        <p:spPr>
          <a:xfrm rot="2697883">
            <a:off x="10056889" y="3075443"/>
            <a:ext cx="16730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 </a:t>
            </a:r>
            <a:r>
              <a:rPr lang="it-IT" sz="13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settled</a:t>
            </a:r>
            <a:r>
              <a:rPr lang="it-IT" sz="13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GB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91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B4C181-ED9E-E06E-2BC6-3C569B8525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686" y="1045889"/>
            <a:ext cx="4061019" cy="58121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D90CC7-3DFE-2CE5-B593-AD0F387FF2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69305" y="1045889"/>
            <a:ext cx="4042074" cy="58121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5E2B1C-7B15-9FB0-17D0-F0A239AF69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10904" y="1042741"/>
            <a:ext cx="4078465" cy="5815259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85489BEE-A2FC-2925-D555-6696BA39AE2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0AA91C28-536C-B369-8A23-E23C16C6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1A3F2F44-387C-EFAC-B90F-314067C24807}"/>
              </a:ext>
            </a:extLst>
          </p:cNvPr>
          <p:cNvSpPr txBox="1"/>
          <p:nvPr/>
        </p:nvSpPr>
        <p:spPr>
          <a:xfrm>
            <a:off x="105273" y="248289"/>
            <a:ext cx="9847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 Default Swap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A Proxy for Financial Contagion</a:t>
            </a:r>
            <a:endParaRPr lang="it-IT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D5E3A-0281-1BE5-5A23-0FFF0FFBD0AC}"/>
              </a:ext>
            </a:extLst>
          </p:cNvPr>
          <p:cNvSpPr txBox="1"/>
          <p:nvPr/>
        </p:nvSpPr>
        <p:spPr>
          <a:xfrm>
            <a:off x="238303" y="1228241"/>
            <a:ext cx="3550700" cy="1077218"/>
          </a:xfrm>
          <a:prstGeom prst="rect">
            <a:avLst/>
          </a:prstGeom>
          <a:noFill/>
          <a:ln w="38100" cmpd="sng">
            <a:solidFill>
              <a:srgbClr val="051C59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spread incorporates information on how the market perceives the </a:t>
            </a:r>
            <a:r>
              <a:rPr lang="en-GB" sz="16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creditworthiness</a:t>
            </a:r>
            <a:r>
              <a:rPr lang="en-GB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a reference entity.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E5574FC-AA2A-7DBC-E4B0-B07095EEF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785881"/>
              </p:ext>
            </p:extLst>
          </p:nvPr>
        </p:nvGraphicFramePr>
        <p:xfrm>
          <a:off x="636356" y="3384948"/>
          <a:ext cx="3644746" cy="272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2BCFE22D-2A10-FF83-2322-646AD15FC1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4712" y="3806203"/>
            <a:ext cx="296676" cy="296676"/>
          </a:xfrm>
          <a:prstGeom prst="rect">
            <a:avLst/>
          </a:prstGeom>
        </p:spPr>
      </p:pic>
      <p:pic>
        <p:nvPicPr>
          <p:cNvPr id="12" name="Graphic 11" descr="Euro with solid fill">
            <a:extLst>
              <a:ext uri="{FF2B5EF4-FFF2-40B4-BE49-F238E27FC236}">
                <a16:creationId xmlns:a16="http://schemas.microsoft.com/office/drawing/2014/main" id="{5712F1BE-8F0A-EA37-B422-D8D4F9593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0423" y="5255000"/>
            <a:ext cx="292764" cy="292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C584D-9FD4-0853-F663-C06AD259D767}"/>
              </a:ext>
            </a:extLst>
          </p:cNvPr>
          <p:cNvSpPr txBox="1"/>
          <p:nvPr/>
        </p:nvSpPr>
        <p:spPr>
          <a:xfrm>
            <a:off x="4299320" y="1231895"/>
            <a:ext cx="3574053" cy="1077218"/>
          </a:xfrm>
          <a:prstGeom prst="rect">
            <a:avLst/>
          </a:prstGeom>
          <a:noFill/>
          <a:ln w="38100" cmpd="sng">
            <a:solidFill>
              <a:srgbClr val="051C59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Spreads co-movements carry information on the reference entities level of </a:t>
            </a:r>
            <a:r>
              <a:rPr lang="it-IT" sz="16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interdependence.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9" name="Graphic 38" descr="Bank outline">
            <a:extLst>
              <a:ext uri="{FF2B5EF4-FFF2-40B4-BE49-F238E27FC236}">
                <a16:creationId xmlns:a16="http://schemas.microsoft.com/office/drawing/2014/main" id="{73D0F01E-E338-0C40-0E32-801CAE7AB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6796" y="3334517"/>
            <a:ext cx="527573" cy="527573"/>
          </a:xfrm>
          <a:prstGeom prst="rect">
            <a:avLst/>
          </a:prstGeom>
        </p:spPr>
      </p:pic>
      <p:pic>
        <p:nvPicPr>
          <p:cNvPr id="40" name="Graphic 39" descr="Bank outline">
            <a:extLst>
              <a:ext uri="{FF2B5EF4-FFF2-40B4-BE49-F238E27FC236}">
                <a16:creationId xmlns:a16="http://schemas.microsoft.com/office/drawing/2014/main" id="{0237C916-0E0E-831E-F4C0-0CB3D8B6B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6376" y="4321928"/>
            <a:ext cx="321256" cy="321256"/>
          </a:xfrm>
          <a:prstGeom prst="rect">
            <a:avLst/>
          </a:prstGeom>
        </p:spPr>
      </p:pic>
      <p:pic>
        <p:nvPicPr>
          <p:cNvPr id="41" name="Graphic 40" descr="Bank outline">
            <a:extLst>
              <a:ext uri="{FF2B5EF4-FFF2-40B4-BE49-F238E27FC236}">
                <a16:creationId xmlns:a16="http://schemas.microsoft.com/office/drawing/2014/main" id="{DF15AF23-9501-E24E-CD44-AE2A46002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83366" y="4787068"/>
            <a:ext cx="264753" cy="264753"/>
          </a:xfrm>
          <a:prstGeom prst="rect">
            <a:avLst/>
          </a:prstGeom>
        </p:spPr>
      </p:pic>
      <p:pic>
        <p:nvPicPr>
          <p:cNvPr id="42" name="Graphic 41" descr="Bank outline">
            <a:extLst>
              <a:ext uri="{FF2B5EF4-FFF2-40B4-BE49-F238E27FC236}">
                <a16:creationId xmlns:a16="http://schemas.microsoft.com/office/drawing/2014/main" id="{CFF71A35-5515-12EF-FC70-8D5E47EED0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0975" y="5731464"/>
            <a:ext cx="321256" cy="321256"/>
          </a:xfrm>
          <a:prstGeom prst="rect">
            <a:avLst/>
          </a:prstGeom>
        </p:spPr>
      </p:pic>
      <p:pic>
        <p:nvPicPr>
          <p:cNvPr id="43" name="Graphic 42" descr="Bank outline">
            <a:extLst>
              <a:ext uri="{FF2B5EF4-FFF2-40B4-BE49-F238E27FC236}">
                <a16:creationId xmlns:a16="http://schemas.microsoft.com/office/drawing/2014/main" id="{8B59D2B1-F52E-FE9D-350F-C2838092E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64368" y="4321927"/>
            <a:ext cx="707971" cy="707971"/>
          </a:xfrm>
          <a:prstGeom prst="rect">
            <a:avLst/>
          </a:prstGeom>
        </p:spPr>
      </p:pic>
      <p:pic>
        <p:nvPicPr>
          <p:cNvPr id="44" name="Graphic 43" descr="Bank outline">
            <a:extLst>
              <a:ext uri="{FF2B5EF4-FFF2-40B4-BE49-F238E27FC236}">
                <a16:creationId xmlns:a16="http://schemas.microsoft.com/office/drawing/2014/main" id="{13BA3F8A-0EF4-2628-006F-6C921635E2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6376" y="3472657"/>
            <a:ext cx="481884" cy="481884"/>
          </a:xfrm>
          <a:prstGeom prst="rect">
            <a:avLst/>
          </a:prstGeom>
        </p:spPr>
      </p:pic>
      <p:pic>
        <p:nvPicPr>
          <p:cNvPr id="45" name="Graphic 44" descr="Bank outline">
            <a:extLst>
              <a:ext uri="{FF2B5EF4-FFF2-40B4-BE49-F238E27FC236}">
                <a16:creationId xmlns:a16="http://schemas.microsoft.com/office/drawing/2014/main" id="{B63BE396-1664-E735-D4EE-AB4F174579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0593" y="5457843"/>
            <a:ext cx="399471" cy="399471"/>
          </a:xfrm>
          <a:prstGeom prst="rect">
            <a:avLst/>
          </a:prstGeom>
        </p:spPr>
      </p:pic>
      <p:pic>
        <p:nvPicPr>
          <p:cNvPr id="46" name="Graphic 45" descr="Bank outline">
            <a:extLst>
              <a:ext uri="{FF2B5EF4-FFF2-40B4-BE49-F238E27FC236}">
                <a16:creationId xmlns:a16="http://schemas.microsoft.com/office/drawing/2014/main" id="{3C274784-99F4-1E32-1822-D576CDE82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3789" y="4929137"/>
            <a:ext cx="264753" cy="264753"/>
          </a:xfrm>
          <a:prstGeom prst="rect">
            <a:avLst/>
          </a:prstGeom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A148BEAC-FD02-0579-1960-29537D1DC394}"/>
              </a:ext>
            </a:extLst>
          </p:cNvPr>
          <p:cNvSpPr/>
          <p:nvPr/>
        </p:nvSpPr>
        <p:spPr>
          <a:xfrm rot="15578714">
            <a:off x="5847349" y="2370210"/>
            <a:ext cx="1409368" cy="4088986"/>
          </a:xfrm>
          <a:prstGeom prst="arc">
            <a:avLst/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0AF306FB-8B56-FA9E-BBA7-FB5A071405FE}"/>
              </a:ext>
            </a:extLst>
          </p:cNvPr>
          <p:cNvSpPr/>
          <p:nvPr/>
        </p:nvSpPr>
        <p:spPr>
          <a:xfrm rot="6943330">
            <a:off x="3836819" y="2263765"/>
            <a:ext cx="2768393" cy="3146875"/>
          </a:xfrm>
          <a:prstGeom prst="arc">
            <a:avLst>
              <a:gd name="adj1" fmla="val 16435558"/>
              <a:gd name="adj2" fmla="val 223942"/>
            </a:avLst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168D04E0-6DF2-2070-0EA1-D6874231E920}"/>
              </a:ext>
            </a:extLst>
          </p:cNvPr>
          <p:cNvSpPr/>
          <p:nvPr/>
        </p:nvSpPr>
        <p:spPr>
          <a:xfrm rot="10466572">
            <a:off x="5608981" y="3976325"/>
            <a:ext cx="1187137" cy="1943035"/>
          </a:xfrm>
          <a:prstGeom prst="arc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2903DEE8-AA6B-F97A-29B5-1678A4E70D51}"/>
              </a:ext>
            </a:extLst>
          </p:cNvPr>
          <p:cNvSpPr/>
          <p:nvPr/>
        </p:nvSpPr>
        <p:spPr>
          <a:xfrm rot="1130264">
            <a:off x="5897681" y="3673638"/>
            <a:ext cx="1399608" cy="2036586"/>
          </a:xfrm>
          <a:prstGeom prst="arc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E49D6849-F850-B3D9-6D05-A76E82DAF148}"/>
              </a:ext>
            </a:extLst>
          </p:cNvPr>
          <p:cNvSpPr/>
          <p:nvPr/>
        </p:nvSpPr>
        <p:spPr>
          <a:xfrm rot="13670121">
            <a:off x="4245325" y="3668371"/>
            <a:ext cx="1577963" cy="1417895"/>
          </a:xfrm>
          <a:prstGeom prst="arc">
            <a:avLst>
              <a:gd name="adj1" fmla="val 16459363"/>
              <a:gd name="adj2" fmla="val 1491365"/>
            </a:avLst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9E46DF7-4156-B4CB-9D06-299AAB844BE5}"/>
              </a:ext>
            </a:extLst>
          </p:cNvPr>
          <p:cNvSpPr/>
          <p:nvPr/>
        </p:nvSpPr>
        <p:spPr>
          <a:xfrm rot="17032294">
            <a:off x="6246928" y="3399133"/>
            <a:ext cx="840779" cy="2393400"/>
          </a:xfrm>
          <a:prstGeom prst="arc">
            <a:avLst>
              <a:gd name="adj1" fmla="val 15936976"/>
              <a:gd name="adj2" fmla="val 6673606"/>
            </a:avLst>
          </a:prstGeom>
          <a:ln w="508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FA6D1084-605E-B1F2-B5A0-15B09D809FE9}"/>
              </a:ext>
            </a:extLst>
          </p:cNvPr>
          <p:cNvSpPr/>
          <p:nvPr/>
        </p:nvSpPr>
        <p:spPr>
          <a:xfrm rot="3213301">
            <a:off x="4718138" y="4290966"/>
            <a:ext cx="780883" cy="2091254"/>
          </a:xfrm>
          <a:prstGeom prst="arc">
            <a:avLst>
              <a:gd name="adj1" fmla="val 15899090"/>
              <a:gd name="adj2" fmla="val 579176"/>
            </a:avLst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27F315D-9CDE-2AB1-E43B-005854397FB1}"/>
              </a:ext>
            </a:extLst>
          </p:cNvPr>
          <p:cNvSpPr/>
          <p:nvPr/>
        </p:nvSpPr>
        <p:spPr>
          <a:xfrm rot="746176">
            <a:off x="3768939" y="3523413"/>
            <a:ext cx="3219449" cy="2772161"/>
          </a:xfrm>
          <a:prstGeom prst="arc">
            <a:avLst>
              <a:gd name="adj1" fmla="val 15112425"/>
              <a:gd name="adj2" fmla="val 1517154"/>
            </a:avLst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E1FE23F-D6D7-A073-D7D4-772DC1B8CA18}"/>
              </a:ext>
            </a:extLst>
          </p:cNvPr>
          <p:cNvSpPr/>
          <p:nvPr/>
        </p:nvSpPr>
        <p:spPr>
          <a:xfrm rot="5095261">
            <a:off x="4539036" y="2968255"/>
            <a:ext cx="1409368" cy="4088986"/>
          </a:xfrm>
          <a:prstGeom prst="arc">
            <a:avLst>
              <a:gd name="adj1" fmla="val 16807224"/>
              <a:gd name="adj2" fmla="val 21421270"/>
            </a:avLst>
          </a:prstGeom>
          <a:ln w="381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76E7ACE2-85D7-9BE4-E336-7E1F9B2248DF}"/>
              </a:ext>
            </a:extLst>
          </p:cNvPr>
          <p:cNvSpPr/>
          <p:nvPr/>
        </p:nvSpPr>
        <p:spPr>
          <a:xfrm rot="13418159">
            <a:off x="4930413" y="2968443"/>
            <a:ext cx="1849792" cy="2785509"/>
          </a:xfrm>
          <a:prstGeom prst="arc">
            <a:avLst>
              <a:gd name="adj1" fmla="val 15724142"/>
              <a:gd name="adj2" fmla="val 20928581"/>
            </a:avLst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CA1E9-7E23-30C1-D103-D8C7A011F147}"/>
              </a:ext>
            </a:extLst>
          </p:cNvPr>
          <p:cNvSpPr txBox="1"/>
          <p:nvPr/>
        </p:nvSpPr>
        <p:spPr>
          <a:xfrm>
            <a:off x="8387676" y="1228241"/>
            <a:ext cx="3566021" cy="1077218"/>
          </a:xfrm>
          <a:prstGeom prst="rect">
            <a:avLst/>
          </a:prstGeom>
          <a:noFill/>
          <a:ln w="38100" cmpd="sng">
            <a:solidFill>
              <a:srgbClr val="051C59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600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 tightly interconnected network of institutions fosters the rapid spread of </a:t>
            </a:r>
            <a:r>
              <a:rPr lang="en-GB" sz="1600" b="1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financial contagion</a:t>
            </a:r>
            <a:r>
              <a:rPr lang="en-GB" sz="1600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posing systemic risk.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Graphic 14" descr="Domino Tile outline">
            <a:extLst>
              <a:ext uri="{FF2B5EF4-FFF2-40B4-BE49-F238E27FC236}">
                <a16:creationId xmlns:a16="http://schemas.microsoft.com/office/drawing/2014/main" id="{FD60DCC7-C1A7-81D5-3D98-0D490095FD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11750" y="3214630"/>
            <a:ext cx="2418518" cy="2418518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6" name="Graphic 15" descr="Domino Tile outline">
            <a:extLst>
              <a:ext uri="{FF2B5EF4-FFF2-40B4-BE49-F238E27FC236}">
                <a16:creationId xmlns:a16="http://schemas.microsoft.com/office/drawing/2014/main" id="{E180F960-4B16-179A-1E88-B8DB47F4EE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98883" y="3916807"/>
            <a:ext cx="1940507" cy="1940507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7" name="Graphic 16" descr="Domino Tile outline">
            <a:extLst>
              <a:ext uri="{FF2B5EF4-FFF2-40B4-BE49-F238E27FC236}">
                <a16:creationId xmlns:a16="http://schemas.microsoft.com/office/drawing/2014/main" id="{950F60A2-5703-58BA-989C-4128B645EA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07797" y="4855841"/>
            <a:ext cx="1225639" cy="1225639"/>
          </a:xfrm>
          <a:prstGeom prst="rect">
            <a:avLst/>
          </a:prstGeom>
          <a:scene3d>
            <a:camera prst="isometricLeftDown"/>
            <a:lightRig rig="chilly" dir="t"/>
          </a:scene3d>
          <a:sp3d prstMaterial="matte"/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2B728F-58D7-A2D2-6F6E-8C43CDA45FF9}"/>
              </a:ext>
            </a:extLst>
          </p:cNvPr>
          <p:cNvCxnSpPr>
            <a:cxnSpLocks/>
          </p:cNvCxnSpPr>
          <p:nvPr/>
        </p:nvCxnSpPr>
        <p:spPr>
          <a:xfrm flipH="1">
            <a:off x="4035506" y="1042741"/>
            <a:ext cx="16352" cy="5815259"/>
          </a:xfrm>
          <a:prstGeom prst="lin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C0EDBC-0C73-C15A-5DB2-F474719437FF}"/>
              </a:ext>
            </a:extLst>
          </p:cNvPr>
          <p:cNvCxnSpPr>
            <a:cxnSpLocks/>
          </p:cNvCxnSpPr>
          <p:nvPr/>
        </p:nvCxnSpPr>
        <p:spPr>
          <a:xfrm flipH="1">
            <a:off x="8102905" y="1042741"/>
            <a:ext cx="7999" cy="5821866"/>
          </a:xfrm>
          <a:prstGeom prst="lin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58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 descr="Bank outline">
            <a:extLst>
              <a:ext uri="{FF2B5EF4-FFF2-40B4-BE49-F238E27FC236}">
                <a16:creationId xmlns:a16="http://schemas.microsoft.com/office/drawing/2014/main" id="{CDD28652-6280-3862-86E2-27B979FF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277" y="2297119"/>
            <a:ext cx="513882" cy="51388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2B5975-E701-5E39-DEA8-6A8B0801F270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>
            <a:off x="939159" y="2554060"/>
            <a:ext cx="831384" cy="195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EA7203-FDD9-B9B8-CA55-77C9C1E02322}"/>
              </a:ext>
            </a:extLst>
          </p:cNvPr>
          <p:cNvSpPr txBox="1"/>
          <p:nvPr/>
        </p:nvSpPr>
        <p:spPr>
          <a:xfrm>
            <a:off x="1770543" y="2386736"/>
            <a:ext cx="1131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 Banks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ED3093-1F97-159B-BC2B-87E7244BBE8D}"/>
              </a:ext>
            </a:extLst>
          </p:cNvPr>
          <p:cNvSpPr txBox="1"/>
          <p:nvPr/>
        </p:nvSpPr>
        <p:spPr>
          <a:xfrm>
            <a:off x="1772316" y="2942475"/>
            <a:ext cx="1507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 Countries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EE2A0994-741C-A385-F779-B0010BC5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28F0A20C-E025-217E-B5D8-33268E6C6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059DBDD7-54CA-83CF-C9A4-4D4FB8B95DF8}"/>
              </a:ext>
            </a:extLst>
          </p:cNvPr>
          <p:cNvSpPr txBox="1"/>
          <p:nvPr/>
        </p:nvSpPr>
        <p:spPr>
          <a:xfrm>
            <a:off x="105273" y="248289"/>
            <a:ext cx="9847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 Default Swap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</a:t>
            </a:r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Datasets and Model</a:t>
            </a:r>
            <a:endParaRPr lang="it-IT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raphic 8" descr="Stopwatch 75% outline">
            <a:extLst>
              <a:ext uri="{FF2B5EF4-FFF2-40B4-BE49-F238E27FC236}">
                <a16:creationId xmlns:a16="http://schemas.microsoft.com/office/drawing/2014/main" id="{FBBD0B8D-2945-293B-0A22-67997AE4F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768" y="1714251"/>
            <a:ext cx="540970" cy="54097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34EA7-DED8-7BE0-CE4C-E4E1B5B42A4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946738" y="1984736"/>
            <a:ext cx="811592" cy="621"/>
          </a:xfrm>
          <a:prstGeom prst="line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FC0F5E-8BF0-2A9C-C479-346E11CA67B7}"/>
              </a:ext>
            </a:extLst>
          </p:cNvPr>
          <p:cNvSpPr txBox="1"/>
          <p:nvPr/>
        </p:nvSpPr>
        <p:spPr>
          <a:xfrm>
            <a:off x="1758330" y="1816080"/>
            <a:ext cx="854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Daily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Graphic 12" descr="Daily calendar outline">
            <a:extLst>
              <a:ext uri="{FF2B5EF4-FFF2-40B4-BE49-F238E27FC236}">
                <a16:creationId xmlns:a16="http://schemas.microsoft.com/office/drawing/2014/main" id="{C197E57D-2109-D866-EFD2-D1B642E7E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277" y="1155994"/>
            <a:ext cx="520570" cy="5205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AD677E-24F6-5ECA-BB10-CCE71918078B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945847" y="1416279"/>
            <a:ext cx="815080" cy="420"/>
          </a:xfrm>
          <a:prstGeom prst="line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E1D8E9-48A3-E061-12AE-2312E74F1C82}"/>
              </a:ext>
            </a:extLst>
          </p:cNvPr>
          <p:cNvSpPr txBox="1"/>
          <p:nvPr/>
        </p:nvSpPr>
        <p:spPr>
          <a:xfrm>
            <a:off x="1760927" y="1247422"/>
            <a:ext cx="2926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[01/01/2016-31/07/2023]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9" name="Picture 28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EB8D66A-4F62-21AE-3876-9EE1A1733C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479" y="3927527"/>
            <a:ext cx="5652682" cy="2753063"/>
          </a:xfrm>
          <a:prstGeom prst="rect">
            <a:avLst/>
          </a:prstGeom>
          <a:ln w="38100" cmpd="sng">
            <a:solidFill>
              <a:srgbClr val="051C59"/>
            </a:solidFill>
            <a:prstDash val="solid"/>
          </a:ln>
        </p:spPr>
      </p:pic>
      <p:pic>
        <p:nvPicPr>
          <p:cNvPr id="31" name="Picture 30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DD2710D-2358-15CF-6585-1E327F3181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477" y="1213442"/>
            <a:ext cx="5652683" cy="2477112"/>
          </a:xfrm>
          <a:prstGeom prst="rect">
            <a:avLst/>
          </a:prstGeom>
          <a:ln w="38100" cap="flat" cmpd="sng">
            <a:solidFill>
              <a:schemeClr val="accent6">
                <a:lumMod val="50000"/>
              </a:schemeClr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40161"/>
                      <a:gd name="connsiteY0" fmla="*/ 0 h 2471624"/>
                      <a:gd name="connsiteX1" fmla="*/ 394811 w 5640161"/>
                      <a:gd name="connsiteY1" fmla="*/ 0 h 2471624"/>
                      <a:gd name="connsiteX2" fmla="*/ 1015229 w 5640161"/>
                      <a:gd name="connsiteY2" fmla="*/ 0 h 2471624"/>
                      <a:gd name="connsiteX3" fmla="*/ 1522843 w 5640161"/>
                      <a:gd name="connsiteY3" fmla="*/ 0 h 2471624"/>
                      <a:gd name="connsiteX4" fmla="*/ 2086860 w 5640161"/>
                      <a:gd name="connsiteY4" fmla="*/ 0 h 2471624"/>
                      <a:gd name="connsiteX5" fmla="*/ 2763679 w 5640161"/>
                      <a:gd name="connsiteY5" fmla="*/ 0 h 2471624"/>
                      <a:gd name="connsiteX6" fmla="*/ 3214892 w 5640161"/>
                      <a:gd name="connsiteY6" fmla="*/ 0 h 2471624"/>
                      <a:gd name="connsiteX7" fmla="*/ 3835309 w 5640161"/>
                      <a:gd name="connsiteY7" fmla="*/ 0 h 2471624"/>
                      <a:gd name="connsiteX8" fmla="*/ 4286522 w 5640161"/>
                      <a:gd name="connsiteY8" fmla="*/ 0 h 2471624"/>
                      <a:gd name="connsiteX9" fmla="*/ 4850538 w 5640161"/>
                      <a:gd name="connsiteY9" fmla="*/ 0 h 2471624"/>
                      <a:gd name="connsiteX10" fmla="*/ 5640161 w 5640161"/>
                      <a:gd name="connsiteY10" fmla="*/ 0 h 2471624"/>
                      <a:gd name="connsiteX11" fmla="*/ 5640161 w 5640161"/>
                      <a:gd name="connsiteY11" fmla="*/ 420176 h 2471624"/>
                      <a:gd name="connsiteX12" fmla="*/ 5640161 w 5640161"/>
                      <a:gd name="connsiteY12" fmla="*/ 963933 h 2471624"/>
                      <a:gd name="connsiteX13" fmla="*/ 5640161 w 5640161"/>
                      <a:gd name="connsiteY13" fmla="*/ 1458258 h 2471624"/>
                      <a:gd name="connsiteX14" fmla="*/ 5640161 w 5640161"/>
                      <a:gd name="connsiteY14" fmla="*/ 2002015 h 2471624"/>
                      <a:gd name="connsiteX15" fmla="*/ 5640161 w 5640161"/>
                      <a:gd name="connsiteY15" fmla="*/ 2471624 h 2471624"/>
                      <a:gd name="connsiteX16" fmla="*/ 5132547 w 5640161"/>
                      <a:gd name="connsiteY16" fmla="*/ 2471624 h 2471624"/>
                      <a:gd name="connsiteX17" fmla="*/ 4624932 w 5640161"/>
                      <a:gd name="connsiteY17" fmla="*/ 2471624 h 2471624"/>
                      <a:gd name="connsiteX18" fmla="*/ 4004514 w 5640161"/>
                      <a:gd name="connsiteY18" fmla="*/ 2471624 h 2471624"/>
                      <a:gd name="connsiteX19" fmla="*/ 3440498 w 5640161"/>
                      <a:gd name="connsiteY19" fmla="*/ 2471624 h 2471624"/>
                      <a:gd name="connsiteX20" fmla="*/ 2763679 w 5640161"/>
                      <a:gd name="connsiteY20" fmla="*/ 2471624 h 2471624"/>
                      <a:gd name="connsiteX21" fmla="*/ 2086860 w 5640161"/>
                      <a:gd name="connsiteY21" fmla="*/ 2471624 h 2471624"/>
                      <a:gd name="connsiteX22" fmla="*/ 1466442 w 5640161"/>
                      <a:gd name="connsiteY22" fmla="*/ 2471624 h 2471624"/>
                      <a:gd name="connsiteX23" fmla="*/ 846024 w 5640161"/>
                      <a:gd name="connsiteY23" fmla="*/ 2471624 h 2471624"/>
                      <a:gd name="connsiteX24" fmla="*/ 0 w 5640161"/>
                      <a:gd name="connsiteY24" fmla="*/ 2471624 h 2471624"/>
                      <a:gd name="connsiteX25" fmla="*/ 0 w 5640161"/>
                      <a:gd name="connsiteY25" fmla="*/ 2026732 h 2471624"/>
                      <a:gd name="connsiteX26" fmla="*/ 0 w 5640161"/>
                      <a:gd name="connsiteY26" fmla="*/ 1532407 h 2471624"/>
                      <a:gd name="connsiteX27" fmla="*/ 0 w 5640161"/>
                      <a:gd name="connsiteY27" fmla="*/ 1038082 h 2471624"/>
                      <a:gd name="connsiteX28" fmla="*/ 0 w 5640161"/>
                      <a:gd name="connsiteY28" fmla="*/ 617906 h 2471624"/>
                      <a:gd name="connsiteX29" fmla="*/ 0 w 5640161"/>
                      <a:gd name="connsiteY29" fmla="*/ 0 h 247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640161" h="2471624" fill="none" extrusionOk="0">
                        <a:moveTo>
                          <a:pt x="0" y="0"/>
                        </a:moveTo>
                        <a:cubicBezTo>
                          <a:pt x="174535" y="-42076"/>
                          <a:pt x="209703" y="3622"/>
                          <a:pt x="394811" y="0"/>
                        </a:cubicBezTo>
                        <a:cubicBezTo>
                          <a:pt x="579919" y="-3622"/>
                          <a:pt x="796385" y="13819"/>
                          <a:pt x="1015229" y="0"/>
                        </a:cubicBezTo>
                        <a:cubicBezTo>
                          <a:pt x="1234073" y="-13819"/>
                          <a:pt x="1324112" y="47790"/>
                          <a:pt x="1522843" y="0"/>
                        </a:cubicBezTo>
                        <a:cubicBezTo>
                          <a:pt x="1721574" y="-47790"/>
                          <a:pt x="1857121" y="12205"/>
                          <a:pt x="2086860" y="0"/>
                        </a:cubicBezTo>
                        <a:cubicBezTo>
                          <a:pt x="2316599" y="-12205"/>
                          <a:pt x="2555849" y="49930"/>
                          <a:pt x="2763679" y="0"/>
                        </a:cubicBezTo>
                        <a:cubicBezTo>
                          <a:pt x="2971509" y="-49930"/>
                          <a:pt x="3122470" y="89"/>
                          <a:pt x="3214892" y="0"/>
                        </a:cubicBezTo>
                        <a:cubicBezTo>
                          <a:pt x="3307314" y="-89"/>
                          <a:pt x="3652667" y="64563"/>
                          <a:pt x="3835309" y="0"/>
                        </a:cubicBezTo>
                        <a:cubicBezTo>
                          <a:pt x="4017951" y="-64563"/>
                          <a:pt x="4111725" y="5037"/>
                          <a:pt x="4286522" y="0"/>
                        </a:cubicBezTo>
                        <a:cubicBezTo>
                          <a:pt x="4461319" y="-5037"/>
                          <a:pt x="4701340" y="34926"/>
                          <a:pt x="4850538" y="0"/>
                        </a:cubicBezTo>
                        <a:cubicBezTo>
                          <a:pt x="4999736" y="-34926"/>
                          <a:pt x="5324438" y="54604"/>
                          <a:pt x="5640161" y="0"/>
                        </a:cubicBezTo>
                        <a:cubicBezTo>
                          <a:pt x="5652369" y="84051"/>
                          <a:pt x="5607565" y="308053"/>
                          <a:pt x="5640161" y="420176"/>
                        </a:cubicBezTo>
                        <a:cubicBezTo>
                          <a:pt x="5672757" y="532299"/>
                          <a:pt x="5590743" y="752495"/>
                          <a:pt x="5640161" y="963933"/>
                        </a:cubicBezTo>
                        <a:cubicBezTo>
                          <a:pt x="5689579" y="1175371"/>
                          <a:pt x="5603342" y="1317183"/>
                          <a:pt x="5640161" y="1458258"/>
                        </a:cubicBezTo>
                        <a:cubicBezTo>
                          <a:pt x="5676980" y="1599333"/>
                          <a:pt x="5609229" y="1887773"/>
                          <a:pt x="5640161" y="2002015"/>
                        </a:cubicBezTo>
                        <a:cubicBezTo>
                          <a:pt x="5671093" y="2116257"/>
                          <a:pt x="5624160" y="2277533"/>
                          <a:pt x="5640161" y="2471624"/>
                        </a:cubicBezTo>
                        <a:cubicBezTo>
                          <a:pt x="5415920" y="2531461"/>
                          <a:pt x="5357685" y="2420767"/>
                          <a:pt x="5132547" y="2471624"/>
                        </a:cubicBezTo>
                        <a:cubicBezTo>
                          <a:pt x="4907409" y="2522481"/>
                          <a:pt x="4741515" y="2414279"/>
                          <a:pt x="4624932" y="2471624"/>
                        </a:cubicBezTo>
                        <a:cubicBezTo>
                          <a:pt x="4508350" y="2528969"/>
                          <a:pt x="4207362" y="2463061"/>
                          <a:pt x="4004514" y="2471624"/>
                        </a:cubicBezTo>
                        <a:cubicBezTo>
                          <a:pt x="3801666" y="2480187"/>
                          <a:pt x="3574568" y="2450704"/>
                          <a:pt x="3440498" y="2471624"/>
                        </a:cubicBezTo>
                        <a:cubicBezTo>
                          <a:pt x="3306428" y="2492544"/>
                          <a:pt x="2999432" y="2448957"/>
                          <a:pt x="2763679" y="2471624"/>
                        </a:cubicBezTo>
                        <a:cubicBezTo>
                          <a:pt x="2527926" y="2494291"/>
                          <a:pt x="2351864" y="2398691"/>
                          <a:pt x="2086860" y="2471624"/>
                        </a:cubicBezTo>
                        <a:cubicBezTo>
                          <a:pt x="1821856" y="2544557"/>
                          <a:pt x="1760679" y="2471122"/>
                          <a:pt x="1466442" y="2471624"/>
                        </a:cubicBezTo>
                        <a:cubicBezTo>
                          <a:pt x="1172205" y="2472126"/>
                          <a:pt x="993137" y="2455442"/>
                          <a:pt x="846024" y="2471624"/>
                        </a:cubicBezTo>
                        <a:cubicBezTo>
                          <a:pt x="698911" y="2487806"/>
                          <a:pt x="422746" y="2426397"/>
                          <a:pt x="0" y="2471624"/>
                        </a:cubicBezTo>
                        <a:cubicBezTo>
                          <a:pt x="-9522" y="2285837"/>
                          <a:pt x="18160" y="2245981"/>
                          <a:pt x="0" y="2026732"/>
                        </a:cubicBezTo>
                        <a:cubicBezTo>
                          <a:pt x="-18160" y="1807483"/>
                          <a:pt x="55652" y="1679197"/>
                          <a:pt x="0" y="1532407"/>
                        </a:cubicBezTo>
                        <a:cubicBezTo>
                          <a:pt x="-55652" y="1385618"/>
                          <a:pt x="35557" y="1251053"/>
                          <a:pt x="0" y="1038082"/>
                        </a:cubicBezTo>
                        <a:cubicBezTo>
                          <a:pt x="-35557" y="825111"/>
                          <a:pt x="20381" y="754071"/>
                          <a:pt x="0" y="617906"/>
                        </a:cubicBezTo>
                        <a:cubicBezTo>
                          <a:pt x="-20381" y="481741"/>
                          <a:pt x="57410" y="288726"/>
                          <a:pt x="0" y="0"/>
                        </a:cubicBezTo>
                        <a:close/>
                      </a:path>
                      <a:path w="5640161" h="2471624" stroke="0" extrusionOk="0">
                        <a:moveTo>
                          <a:pt x="0" y="0"/>
                        </a:moveTo>
                        <a:cubicBezTo>
                          <a:pt x="177524" y="-54050"/>
                          <a:pt x="264999" y="11683"/>
                          <a:pt x="507614" y="0"/>
                        </a:cubicBezTo>
                        <a:cubicBezTo>
                          <a:pt x="750229" y="-11683"/>
                          <a:pt x="721693" y="27634"/>
                          <a:pt x="902426" y="0"/>
                        </a:cubicBezTo>
                        <a:cubicBezTo>
                          <a:pt x="1083159" y="-27634"/>
                          <a:pt x="1390211" y="36317"/>
                          <a:pt x="1579245" y="0"/>
                        </a:cubicBezTo>
                        <a:cubicBezTo>
                          <a:pt x="1768279" y="-36317"/>
                          <a:pt x="1920645" y="29898"/>
                          <a:pt x="2086860" y="0"/>
                        </a:cubicBezTo>
                        <a:cubicBezTo>
                          <a:pt x="2253075" y="-29898"/>
                          <a:pt x="2341351" y="45517"/>
                          <a:pt x="2594474" y="0"/>
                        </a:cubicBezTo>
                        <a:cubicBezTo>
                          <a:pt x="2847597" y="-45517"/>
                          <a:pt x="3096528" y="42288"/>
                          <a:pt x="3271293" y="0"/>
                        </a:cubicBezTo>
                        <a:cubicBezTo>
                          <a:pt x="3446058" y="-42288"/>
                          <a:pt x="3555335" y="53165"/>
                          <a:pt x="3722506" y="0"/>
                        </a:cubicBezTo>
                        <a:cubicBezTo>
                          <a:pt x="3889677" y="-53165"/>
                          <a:pt x="4103412" y="80204"/>
                          <a:pt x="4399326" y="0"/>
                        </a:cubicBezTo>
                        <a:cubicBezTo>
                          <a:pt x="4695240" y="-80204"/>
                          <a:pt x="4743711" y="8509"/>
                          <a:pt x="5076145" y="0"/>
                        </a:cubicBezTo>
                        <a:cubicBezTo>
                          <a:pt x="5408579" y="-8509"/>
                          <a:pt x="5411732" y="8369"/>
                          <a:pt x="5640161" y="0"/>
                        </a:cubicBezTo>
                        <a:cubicBezTo>
                          <a:pt x="5671302" y="187748"/>
                          <a:pt x="5615135" y="409111"/>
                          <a:pt x="5640161" y="543757"/>
                        </a:cubicBezTo>
                        <a:cubicBezTo>
                          <a:pt x="5665187" y="678403"/>
                          <a:pt x="5591308" y="908864"/>
                          <a:pt x="5640161" y="1062798"/>
                        </a:cubicBezTo>
                        <a:cubicBezTo>
                          <a:pt x="5689014" y="1216732"/>
                          <a:pt x="5632855" y="1327941"/>
                          <a:pt x="5640161" y="1482974"/>
                        </a:cubicBezTo>
                        <a:cubicBezTo>
                          <a:pt x="5647467" y="1638007"/>
                          <a:pt x="5598510" y="1757425"/>
                          <a:pt x="5640161" y="1977299"/>
                        </a:cubicBezTo>
                        <a:cubicBezTo>
                          <a:pt x="5681812" y="2197174"/>
                          <a:pt x="5592568" y="2309746"/>
                          <a:pt x="5640161" y="2471624"/>
                        </a:cubicBezTo>
                        <a:cubicBezTo>
                          <a:pt x="5367886" y="2474138"/>
                          <a:pt x="5288190" y="2443635"/>
                          <a:pt x="5076145" y="2471624"/>
                        </a:cubicBezTo>
                        <a:cubicBezTo>
                          <a:pt x="4864100" y="2499613"/>
                          <a:pt x="4641615" y="2401062"/>
                          <a:pt x="4399326" y="2471624"/>
                        </a:cubicBezTo>
                        <a:cubicBezTo>
                          <a:pt x="4157037" y="2542186"/>
                          <a:pt x="4047589" y="2467359"/>
                          <a:pt x="3835309" y="2471624"/>
                        </a:cubicBezTo>
                        <a:cubicBezTo>
                          <a:pt x="3623029" y="2475889"/>
                          <a:pt x="3532298" y="2427493"/>
                          <a:pt x="3440498" y="2471624"/>
                        </a:cubicBezTo>
                        <a:cubicBezTo>
                          <a:pt x="3348698" y="2515755"/>
                          <a:pt x="3159072" y="2465032"/>
                          <a:pt x="2989285" y="2471624"/>
                        </a:cubicBezTo>
                        <a:cubicBezTo>
                          <a:pt x="2819498" y="2478216"/>
                          <a:pt x="2587835" y="2409756"/>
                          <a:pt x="2312466" y="2471624"/>
                        </a:cubicBezTo>
                        <a:cubicBezTo>
                          <a:pt x="2037097" y="2533492"/>
                          <a:pt x="1986060" y="2445117"/>
                          <a:pt x="1748450" y="2471624"/>
                        </a:cubicBezTo>
                        <a:cubicBezTo>
                          <a:pt x="1510840" y="2498131"/>
                          <a:pt x="1403729" y="2434681"/>
                          <a:pt x="1297237" y="2471624"/>
                        </a:cubicBezTo>
                        <a:cubicBezTo>
                          <a:pt x="1190745" y="2508567"/>
                          <a:pt x="958758" y="2437714"/>
                          <a:pt x="733221" y="2471624"/>
                        </a:cubicBezTo>
                        <a:cubicBezTo>
                          <a:pt x="507684" y="2505534"/>
                          <a:pt x="157422" y="2470527"/>
                          <a:pt x="0" y="2471624"/>
                        </a:cubicBezTo>
                        <a:cubicBezTo>
                          <a:pt x="-4681" y="2382513"/>
                          <a:pt x="47802" y="2220662"/>
                          <a:pt x="0" y="2051448"/>
                        </a:cubicBezTo>
                        <a:cubicBezTo>
                          <a:pt x="-47802" y="1882234"/>
                          <a:pt x="15331" y="1648095"/>
                          <a:pt x="0" y="1532407"/>
                        </a:cubicBezTo>
                        <a:cubicBezTo>
                          <a:pt x="-15331" y="1416719"/>
                          <a:pt x="48814" y="1198127"/>
                          <a:pt x="0" y="1087515"/>
                        </a:cubicBezTo>
                        <a:cubicBezTo>
                          <a:pt x="-48814" y="976903"/>
                          <a:pt x="39791" y="665852"/>
                          <a:pt x="0" y="543757"/>
                        </a:cubicBezTo>
                        <a:cubicBezTo>
                          <a:pt x="-39791" y="421662"/>
                          <a:pt x="47686" y="12895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2BBF1D-D832-5864-7D0F-C8418834DF83}"/>
                  </a:ext>
                </a:extLst>
              </p14:cNvPr>
              <p14:cNvContentPartPr/>
              <p14:nvPr/>
            </p14:nvContentPartPr>
            <p14:xfrm>
              <a:off x="1046389" y="216496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2BBF1D-D832-5864-7D0F-C8418834DF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0269" y="2158846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2" name="Picture 91">
            <a:extLst>
              <a:ext uri="{FF2B5EF4-FFF2-40B4-BE49-F238E27FC236}">
                <a16:creationId xmlns:a16="http://schemas.microsoft.com/office/drawing/2014/main" id="{831566D2-0E9B-E8D6-AAED-FBCBA0EF31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33603" b="1449"/>
          <a:stretch/>
        </p:blipFill>
        <p:spPr>
          <a:xfrm>
            <a:off x="475608" y="4715069"/>
            <a:ext cx="5257638" cy="634384"/>
          </a:xfrm>
          <a:prstGeom prst="rect">
            <a:avLst/>
          </a:prstGeom>
          <a:ln w="38100">
            <a:solidFill>
              <a:srgbClr val="051C59"/>
            </a:solidFill>
          </a:ln>
        </p:spPr>
      </p:pic>
      <p:sp>
        <p:nvSpPr>
          <p:cNvPr id="106" name="Double Bracket 105">
            <a:extLst>
              <a:ext uri="{FF2B5EF4-FFF2-40B4-BE49-F238E27FC236}">
                <a16:creationId xmlns:a16="http://schemas.microsoft.com/office/drawing/2014/main" id="{6098D629-0FFC-CCEE-76AB-F78B2FDB3281}"/>
              </a:ext>
            </a:extLst>
          </p:cNvPr>
          <p:cNvSpPr/>
          <p:nvPr/>
        </p:nvSpPr>
        <p:spPr>
          <a:xfrm>
            <a:off x="541051" y="5834674"/>
            <a:ext cx="289170" cy="629333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Double Bracket 106">
            <a:extLst>
              <a:ext uri="{FF2B5EF4-FFF2-40B4-BE49-F238E27FC236}">
                <a16:creationId xmlns:a16="http://schemas.microsoft.com/office/drawing/2014/main" id="{500D704B-5E7A-9FEE-9CB7-2017467F7FC4}"/>
              </a:ext>
            </a:extLst>
          </p:cNvPr>
          <p:cNvSpPr/>
          <p:nvPr/>
        </p:nvSpPr>
        <p:spPr>
          <a:xfrm>
            <a:off x="5474142" y="5803002"/>
            <a:ext cx="289170" cy="661005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6D78073-A7AC-7BE8-A55B-736C27358F6D}"/>
              </a:ext>
            </a:extLst>
          </p:cNvPr>
          <p:cNvSpPr txBox="1"/>
          <p:nvPr/>
        </p:nvSpPr>
        <p:spPr>
          <a:xfrm>
            <a:off x="438105" y="6470093"/>
            <a:ext cx="513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6C789A-8BB6-07B9-D35C-EA2107007D54}"/>
              </a:ext>
            </a:extLst>
          </p:cNvPr>
          <p:cNvSpPr txBox="1"/>
          <p:nvPr/>
        </p:nvSpPr>
        <p:spPr>
          <a:xfrm>
            <a:off x="5390040" y="6466418"/>
            <a:ext cx="513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4" name="Double Bracket 113">
            <a:extLst>
              <a:ext uri="{FF2B5EF4-FFF2-40B4-BE49-F238E27FC236}">
                <a16:creationId xmlns:a16="http://schemas.microsoft.com/office/drawing/2014/main" id="{8887E62B-394B-73B6-71BC-EA74D21A53EE}"/>
              </a:ext>
            </a:extLst>
          </p:cNvPr>
          <p:cNvSpPr/>
          <p:nvPr/>
        </p:nvSpPr>
        <p:spPr>
          <a:xfrm>
            <a:off x="1133438" y="5840760"/>
            <a:ext cx="289170" cy="629333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83539B-FA80-0457-A81F-7E4887DE4D75}"/>
              </a:ext>
            </a:extLst>
          </p:cNvPr>
          <p:cNvSpPr txBox="1"/>
          <p:nvPr/>
        </p:nvSpPr>
        <p:spPr>
          <a:xfrm>
            <a:off x="1023892" y="6469405"/>
            <a:ext cx="513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4" name="Double Bracket 123">
            <a:extLst>
              <a:ext uri="{FF2B5EF4-FFF2-40B4-BE49-F238E27FC236}">
                <a16:creationId xmlns:a16="http://schemas.microsoft.com/office/drawing/2014/main" id="{961731CF-2B72-F7AB-CAA4-255A0E885013}"/>
              </a:ext>
            </a:extLst>
          </p:cNvPr>
          <p:cNvSpPr/>
          <p:nvPr/>
        </p:nvSpPr>
        <p:spPr>
          <a:xfrm>
            <a:off x="2568449" y="5842512"/>
            <a:ext cx="689047" cy="629332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C7D436B-7086-91D4-5A26-64BC0F1F9CF9}"/>
              </a:ext>
            </a:extLst>
          </p:cNvPr>
          <p:cNvSpPr txBox="1"/>
          <p:nvPr/>
        </p:nvSpPr>
        <p:spPr>
          <a:xfrm>
            <a:off x="2656166" y="6464007"/>
            <a:ext cx="513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it-IT" sz="12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×n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2" name="Left Bracket 101">
            <a:extLst>
              <a:ext uri="{FF2B5EF4-FFF2-40B4-BE49-F238E27FC236}">
                <a16:creationId xmlns:a16="http://schemas.microsoft.com/office/drawing/2014/main" id="{5649F9A8-CA3B-BE29-7108-1488D4287A1F}"/>
              </a:ext>
            </a:extLst>
          </p:cNvPr>
          <p:cNvSpPr/>
          <p:nvPr/>
        </p:nvSpPr>
        <p:spPr>
          <a:xfrm rot="16200000">
            <a:off x="650844" y="5112133"/>
            <a:ext cx="62905" cy="222667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Left Bracket 102">
            <a:extLst>
              <a:ext uri="{FF2B5EF4-FFF2-40B4-BE49-F238E27FC236}">
                <a16:creationId xmlns:a16="http://schemas.microsoft.com/office/drawing/2014/main" id="{B238FA45-F0B6-076A-9ACD-941A9848426D}"/>
              </a:ext>
            </a:extLst>
          </p:cNvPr>
          <p:cNvSpPr/>
          <p:nvPr/>
        </p:nvSpPr>
        <p:spPr>
          <a:xfrm rot="16200000">
            <a:off x="1239565" y="5112133"/>
            <a:ext cx="62905" cy="222667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Left Bracket 103">
            <a:extLst>
              <a:ext uri="{FF2B5EF4-FFF2-40B4-BE49-F238E27FC236}">
                <a16:creationId xmlns:a16="http://schemas.microsoft.com/office/drawing/2014/main" id="{0B2B4DBA-8246-91F1-CEA0-A440A810C7A7}"/>
              </a:ext>
            </a:extLst>
          </p:cNvPr>
          <p:cNvSpPr/>
          <p:nvPr/>
        </p:nvSpPr>
        <p:spPr>
          <a:xfrm rot="16200000">
            <a:off x="2880507" y="5112133"/>
            <a:ext cx="62905" cy="222667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5" name="Left Bracket 104">
            <a:extLst>
              <a:ext uri="{FF2B5EF4-FFF2-40B4-BE49-F238E27FC236}">
                <a16:creationId xmlns:a16="http://schemas.microsoft.com/office/drawing/2014/main" id="{FD468841-DD31-2C54-E43F-50EB140FC82E}"/>
              </a:ext>
            </a:extLst>
          </p:cNvPr>
          <p:cNvSpPr/>
          <p:nvPr/>
        </p:nvSpPr>
        <p:spPr>
          <a:xfrm rot="16200000">
            <a:off x="5584698" y="5134476"/>
            <a:ext cx="62905" cy="177979"/>
          </a:xfrm>
          <a:prstGeom prst="leftBracket">
            <a:avLst/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6E43F25-4112-10D7-FC99-57DAA46C0D1F}"/>
              </a:ext>
            </a:extLst>
          </p:cNvPr>
          <p:cNvCxnSpPr>
            <a:cxnSpLocks/>
            <a:stCxn id="102" idx="1"/>
            <a:endCxn id="106" idx="0"/>
          </p:cNvCxnSpPr>
          <p:nvPr/>
        </p:nvCxnSpPr>
        <p:spPr>
          <a:xfrm>
            <a:off x="682297" y="5254919"/>
            <a:ext cx="3339" cy="579755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DCE7E3-5A1A-DDBE-E062-B6AEC24C7759}"/>
              </a:ext>
            </a:extLst>
          </p:cNvPr>
          <p:cNvCxnSpPr>
            <a:cxnSpLocks/>
            <a:stCxn id="103" idx="1"/>
            <a:endCxn id="114" idx="0"/>
          </p:cNvCxnSpPr>
          <p:nvPr/>
        </p:nvCxnSpPr>
        <p:spPr>
          <a:xfrm>
            <a:off x="1271018" y="5254919"/>
            <a:ext cx="7005" cy="585841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5D9871D-4298-DA05-374B-BCC02B31D250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2911959" y="5254919"/>
            <a:ext cx="1" cy="587593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A19876A-BE73-98F8-ABFF-0CF02FEE9F98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5616150" y="5254918"/>
            <a:ext cx="1" cy="531056"/>
          </a:xfrm>
          <a:prstGeom prst="straightConnector1">
            <a:avLst/>
          </a:prstGeom>
          <a:ln w="127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Graphic 147" descr="Single gear outline">
            <a:extLst>
              <a:ext uri="{FF2B5EF4-FFF2-40B4-BE49-F238E27FC236}">
                <a16:creationId xmlns:a16="http://schemas.microsoft.com/office/drawing/2014/main" id="{6F5AE0C5-0617-4455-999C-67D480824C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3731" y="3379704"/>
            <a:ext cx="563661" cy="563661"/>
          </a:xfrm>
          <a:prstGeom prst="rect">
            <a:avLst/>
          </a:prstGeom>
        </p:spPr>
      </p:pic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9822BA77-E3B4-2041-92D9-86C727AE4C5D}"/>
              </a:ext>
            </a:extLst>
          </p:cNvPr>
          <p:cNvCxnSpPr>
            <a:cxnSpLocks/>
            <a:stCxn id="163" idx="3"/>
            <a:endCxn id="92" idx="0"/>
          </p:cNvCxnSpPr>
          <p:nvPr/>
        </p:nvCxnSpPr>
        <p:spPr>
          <a:xfrm>
            <a:off x="2435326" y="3659783"/>
            <a:ext cx="669101" cy="1055286"/>
          </a:xfrm>
          <a:prstGeom prst="bentConnector2">
            <a:avLst/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6467BDD-189F-D2EA-F69B-AD40B3D71AAB}"/>
              </a:ext>
            </a:extLst>
          </p:cNvPr>
          <p:cNvSpPr txBox="1"/>
          <p:nvPr/>
        </p:nvSpPr>
        <p:spPr>
          <a:xfrm>
            <a:off x="350964" y="4323463"/>
            <a:ext cx="214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</a:t>
            </a:r>
            <a:r>
              <a:rPr lang="it-IT" sz="1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=1…T and </a:t>
            </a:r>
            <a:r>
              <a:rPr lang="it-IT" sz="1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=1.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3105B81-2AD4-5B3B-A331-969CA68DE4B4}"/>
              </a:ext>
            </a:extLst>
          </p:cNvPr>
          <p:cNvSpPr txBox="1"/>
          <p:nvPr/>
        </p:nvSpPr>
        <p:spPr>
          <a:xfrm>
            <a:off x="1790638" y="3490506"/>
            <a:ext cx="644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7" name="Graphic 46" descr="Monthly calendar outline">
            <a:extLst>
              <a:ext uri="{FF2B5EF4-FFF2-40B4-BE49-F238E27FC236}">
                <a16:creationId xmlns:a16="http://schemas.microsoft.com/office/drawing/2014/main" id="{D0953E58-9BE9-4D66-85E7-971E2FA539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7621" y="1731782"/>
            <a:ext cx="513612" cy="52694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8331D5-FA3E-B6F4-B836-5F50D94D4CA2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3361233" y="1992821"/>
            <a:ext cx="830659" cy="2431"/>
          </a:xfrm>
          <a:prstGeom prst="line">
            <a:avLst/>
          </a:prstGeom>
          <a:ln w="25400">
            <a:solidFill>
              <a:srgbClr val="051C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81FE658-D144-4832-5958-235516C41E26}"/>
              </a:ext>
            </a:extLst>
          </p:cNvPr>
          <p:cNvSpPr txBox="1"/>
          <p:nvPr/>
        </p:nvSpPr>
        <p:spPr>
          <a:xfrm>
            <a:off x="4191892" y="1823544"/>
            <a:ext cx="527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5Y</a:t>
            </a:r>
            <a:endParaRPr lang="en-GB" sz="16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ADCC30C-AFDD-5412-F845-F80B57402021}"/>
                  </a:ext>
                </a:extLst>
              </p14:cNvPr>
              <p14:cNvContentPartPr/>
              <p14:nvPr/>
            </p14:nvContentPartPr>
            <p14:xfrm>
              <a:off x="3513493" y="1688056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ADCC30C-AFDD-5412-F845-F80B574020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07373" y="1681936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Graphic 78" descr="Bank outline">
            <a:extLst>
              <a:ext uri="{FF2B5EF4-FFF2-40B4-BE49-F238E27FC236}">
                <a16:creationId xmlns:a16="http://schemas.microsoft.com/office/drawing/2014/main" id="{B03F0DCC-CE48-9004-BC83-E13F36DE8B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117" y="2854852"/>
            <a:ext cx="513882" cy="513882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F076E2B-C4A2-4BD2-1E6D-A1BF042FB402}"/>
              </a:ext>
            </a:extLst>
          </p:cNvPr>
          <p:cNvCxnSpPr>
            <a:cxnSpLocks/>
            <a:stCxn id="79" idx="3"/>
            <a:endCxn id="38" idx="1"/>
          </p:cNvCxnSpPr>
          <p:nvPr/>
        </p:nvCxnSpPr>
        <p:spPr>
          <a:xfrm flipV="1">
            <a:off x="951999" y="3111752"/>
            <a:ext cx="820317" cy="41"/>
          </a:xfrm>
          <a:prstGeom prst="lin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2CE311D-1880-850B-6989-22DC4AAD601C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902494" y="2556013"/>
            <a:ext cx="3177639" cy="770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BD35AD4-2499-8EAA-EE91-63BCB70B2C22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280118" y="3111752"/>
            <a:ext cx="2779189" cy="796026"/>
          </a:xfrm>
          <a:prstGeom prst="bentConnector3">
            <a:avLst>
              <a:gd name="adj1" fmla="val 44964"/>
            </a:avLst>
          </a:prstGeom>
          <a:ln w="381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F75FDD4-1A36-19C1-1F86-E1F26AAA89B0}"/>
              </a:ext>
            </a:extLst>
          </p:cNvPr>
          <p:cNvCxnSpPr>
            <a:cxnSpLocks/>
            <a:stCxn id="148" idx="3"/>
            <a:endCxn id="163" idx="1"/>
          </p:cNvCxnSpPr>
          <p:nvPr/>
        </p:nvCxnSpPr>
        <p:spPr>
          <a:xfrm flipV="1">
            <a:off x="967392" y="3659783"/>
            <a:ext cx="823246" cy="1752"/>
          </a:xfrm>
          <a:prstGeom prst="line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6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912C2F11-66B0-78A3-9BDD-188AF401B50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0AA2FF18-37C2-C33F-5E74-79F431947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DD8DDFFF-B64D-1C78-21A1-9CA8E43DD7E4}"/>
              </a:ext>
            </a:extLst>
          </p:cNvPr>
          <p:cNvSpPr txBox="1"/>
          <p:nvPr/>
        </p:nvSpPr>
        <p:spPr>
          <a:xfrm>
            <a:off x="105272" y="248289"/>
            <a:ext cx="91530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Minnesota Prior 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Shrinking Distribution and SAVS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887F5-7C55-1035-CDD5-57CE1D6F4C23}"/>
              </a:ext>
            </a:extLst>
          </p:cNvPr>
          <p:cNvSpPr txBox="1"/>
          <p:nvPr/>
        </p:nvSpPr>
        <p:spPr>
          <a:xfrm>
            <a:off x="215219" y="1255805"/>
            <a:ext cx="629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Bayesian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approach to handle the typical VAR </a:t>
            </a:r>
            <a:r>
              <a:rPr lang="it-IT" b="1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overparameterization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issue</a:t>
            </a:r>
            <a:r>
              <a:rPr lang="it-IT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en-GB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169708-84DE-35C5-B785-98CAF76A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514" y="2123540"/>
            <a:ext cx="3652542" cy="4442858"/>
          </a:xfrm>
          <a:prstGeom prst="rect">
            <a:avLst/>
          </a:prstGeom>
          <a:ln w="38100">
            <a:solidFill>
              <a:srgbClr val="2E457B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010AE-D255-C9E5-7419-3B8BE3300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32" y="3157195"/>
            <a:ext cx="2061214" cy="508781"/>
          </a:xfrm>
          <a:prstGeom prst="rect">
            <a:avLst/>
          </a:prstGeom>
        </p:spPr>
      </p:pic>
      <p:pic>
        <p:nvPicPr>
          <p:cNvPr id="46" name="Graphic 45" descr="Bank outline">
            <a:extLst>
              <a:ext uri="{FF2B5EF4-FFF2-40B4-BE49-F238E27FC236}">
                <a16:creationId xmlns:a16="http://schemas.microsoft.com/office/drawing/2014/main" id="{67DF729E-E2C9-3206-753B-0CCC0D438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183" y="3875513"/>
            <a:ext cx="479023" cy="4790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02065BB-905D-CB07-3E05-B983ACBA3BAD}"/>
              </a:ext>
            </a:extLst>
          </p:cNvPr>
          <p:cNvSpPr txBox="1"/>
          <p:nvPr/>
        </p:nvSpPr>
        <p:spPr>
          <a:xfrm>
            <a:off x="326342" y="4295189"/>
            <a:ext cx="652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j</a:t>
            </a:r>
            <a:r>
              <a:rPr lang="en-GB" sz="1600" b="0" i="0" baseline="3000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(t−s)</a:t>
            </a:r>
            <a:r>
              <a:rPr lang="it-IT" sz="1600" baseline="300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49" name="Graphic 48" descr="Bank outline">
            <a:extLst>
              <a:ext uri="{FF2B5EF4-FFF2-40B4-BE49-F238E27FC236}">
                <a16:creationId xmlns:a16="http://schemas.microsoft.com/office/drawing/2014/main" id="{2EF147F2-7743-F30A-EAF2-D593BB5BD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7584" y="3875513"/>
            <a:ext cx="479023" cy="4790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C2EF2F4-CBD7-B378-B07F-770E7C3350ED}"/>
              </a:ext>
            </a:extLst>
          </p:cNvPr>
          <p:cNvSpPr txBox="1"/>
          <p:nvPr/>
        </p:nvSpPr>
        <p:spPr>
          <a:xfrm>
            <a:off x="1970252" y="4295189"/>
            <a:ext cx="608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GB" sz="1600" b="0" i="0" baseline="30000" dirty="0">
                <a:solidFill>
                  <a:srgbClr val="051C5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(t)</a:t>
            </a:r>
            <a:endParaRPr lang="it-IT" sz="1600" baseline="300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5" name="Graphic 54" descr="Arrow: Straight with solid fill">
            <a:extLst>
              <a:ext uri="{FF2B5EF4-FFF2-40B4-BE49-F238E27FC236}">
                <a16:creationId xmlns:a16="http://schemas.microsoft.com/office/drawing/2014/main" id="{416E7D14-9330-97B6-D02C-016A1818F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28339" y="3684081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AA5D17E-3841-43F8-3B79-5E598677BA67}"/>
              </a:ext>
            </a:extLst>
          </p:cNvPr>
          <p:cNvSpPr txBox="1"/>
          <p:nvPr/>
        </p:nvSpPr>
        <p:spPr>
          <a:xfrm>
            <a:off x="7105650" y="5686381"/>
            <a:ext cx="484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…SAVS is an automated post-processing technique useful for distinguishing between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signal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GB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null</a:t>
            </a:r>
            <a:r>
              <a:rPr lang="en-GB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parameters.</a:t>
            </a:r>
          </a:p>
        </p:txBody>
      </p:sp>
      <p:sp>
        <p:nvSpPr>
          <p:cNvPr id="37" name="Double Bracket 36">
            <a:extLst>
              <a:ext uri="{FF2B5EF4-FFF2-40B4-BE49-F238E27FC236}">
                <a16:creationId xmlns:a16="http://schemas.microsoft.com/office/drawing/2014/main" id="{344AD0E3-F47F-9803-DE21-F142AE24FF1D}"/>
              </a:ext>
            </a:extLst>
          </p:cNvPr>
          <p:cNvSpPr/>
          <p:nvPr/>
        </p:nvSpPr>
        <p:spPr>
          <a:xfrm>
            <a:off x="7362343" y="3944595"/>
            <a:ext cx="1287969" cy="1212953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Double Bracket 37">
            <a:extLst>
              <a:ext uri="{FF2B5EF4-FFF2-40B4-BE49-F238E27FC236}">
                <a16:creationId xmlns:a16="http://schemas.microsoft.com/office/drawing/2014/main" id="{B9687AEB-BCBC-75B4-361D-EA061EC698EB}"/>
              </a:ext>
            </a:extLst>
          </p:cNvPr>
          <p:cNvSpPr/>
          <p:nvPr/>
        </p:nvSpPr>
        <p:spPr>
          <a:xfrm>
            <a:off x="10317836" y="3970961"/>
            <a:ext cx="1287969" cy="1212953"/>
          </a:xfrm>
          <a:prstGeom prst="bracketPair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017FB4-4991-F5F0-7F0A-8474B3AD02BC}"/>
              </a:ext>
            </a:extLst>
          </p:cNvPr>
          <p:cNvSpPr txBox="1"/>
          <p:nvPr/>
        </p:nvSpPr>
        <p:spPr>
          <a:xfrm>
            <a:off x="7423811" y="3997073"/>
            <a:ext cx="12265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1 1 0 1</a:t>
            </a:r>
          </a:p>
          <a:p>
            <a:r>
              <a:rPr lang="it-IT" sz="2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1 0 1 1</a:t>
            </a:r>
          </a:p>
          <a:p>
            <a:r>
              <a:rPr lang="it-IT" sz="2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1 1 1 1</a:t>
            </a:r>
            <a:endParaRPr lang="en-GB" sz="2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" name="Graphic 39" descr="Arrow: Straight with solid fill">
            <a:extLst>
              <a:ext uri="{FF2B5EF4-FFF2-40B4-BE49-F238E27FC236}">
                <a16:creationId xmlns:a16="http://schemas.microsoft.com/office/drawing/2014/main" id="{6561993A-D764-D902-C272-BC2966EFA6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8746400" y="3813397"/>
            <a:ext cx="1475348" cy="14753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A97D30F-C708-D5E4-7297-667B8EE16B8B}"/>
              </a:ext>
            </a:extLst>
          </p:cNvPr>
          <p:cNvSpPr txBox="1"/>
          <p:nvPr/>
        </p:nvSpPr>
        <p:spPr>
          <a:xfrm>
            <a:off x="10363502" y="4014549"/>
            <a:ext cx="1267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0 1 0 0</a:t>
            </a:r>
          </a:p>
          <a:p>
            <a:r>
              <a:rPr lang="it-IT" sz="2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1 0 1 0</a:t>
            </a:r>
          </a:p>
          <a:p>
            <a:r>
              <a:rPr lang="it-IT" sz="2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0 0 0 0</a:t>
            </a:r>
            <a:endParaRPr lang="en-GB" sz="2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92FCA8D-0771-D9D9-77A6-0CF363111A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5445" y="2116413"/>
            <a:ext cx="4549372" cy="808537"/>
          </a:xfrm>
          <a:prstGeom prst="rect">
            <a:avLst/>
          </a:prstGeom>
        </p:spPr>
      </p:pic>
      <p:sp>
        <p:nvSpPr>
          <p:cNvPr id="61" name="Left Bracket 60">
            <a:extLst>
              <a:ext uri="{FF2B5EF4-FFF2-40B4-BE49-F238E27FC236}">
                <a16:creationId xmlns:a16="http://schemas.microsoft.com/office/drawing/2014/main" id="{C7EAC0EC-6ECD-71E7-60BB-9E364749B7BA}"/>
              </a:ext>
            </a:extLst>
          </p:cNvPr>
          <p:cNvSpPr/>
          <p:nvPr/>
        </p:nvSpPr>
        <p:spPr>
          <a:xfrm rot="5400000">
            <a:off x="7344316" y="2102724"/>
            <a:ext cx="75919" cy="227677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Left Bracket 61">
            <a:extLst>
              <a:ext uri="{FF2B5EF4-FFF2-40B4-BE49-F238E27FC236}">
                <a16:creationId xmlns:a16="http://schemas.microsoft.com/office/drawing/2014/main" id="{D6D6BDDC-9826-1A84-9F3D-A08435FBDC89}"/>
              </a:ext>
            </a:extLst>
          </p:cNvPr>
          <p:cNvSpPr/>
          <p:nvPr/>
        </p:nvSpPr>
        <p:spPr>
          <a:xfrm rot="16200000">
            <a:off x="9223666" y="2668291"/>
            <a:ext cx="69266" cy="209497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Left Bracket 62">
            <a:extLst>
              <a:ext uri="{FF2B5EF4-FFF2-40B4-BE49-F238E27FC236}">
                <a16:creationId xmlns:a16="http://schemas.microsoft.com/office/drawing/2014/main" id="{213D3173-B661-C022-DFB8-E0607959B253}"/>
              </a:ext>
            </a:extLst>
          </p:cNvPr>
          <p:cNvSpPr/>
          <p:nvPr/>
        </p:nvSpPr>
        <p:spPr>
          <a:xfrm rot="5400000">
            <a:off x="9668776" y="2105231"/>
            <a:ext cx="69266" cy="209497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2E0D2BF7-E46A-73DE-C870-E60BC808CCE8}"/>
              </a:ext>
            </a:extLst>
          </p:cNvPr>
          <p:cNvSpPr/>
          <p:nvPr/>
        </p:nvSpPr>
        <p:spPr>
          <a:xfrm rot="16200000">
            <a:off x="11156190" y="2654736"/>
            <a:ext cx="69266" cy="209497"/>
          </a:xfrm>
          <a:prstGeom prst="leftBracket">
            <a:avLst/>
          </a:prstGeom>
          <a:ln w="254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C19250-674A-390A-0027-8FAB84BBBD7E}"/>
              </a:ext>
            </a:extLst>
          </p:cNvPr>
          <p:cNvSpPr txBox="1"/>
          <p:nvPr/>
        </p:nvSpPr>
        <p:spPr>
          <a:xfrm>
            <a:off x="6889516" y="1250584"/>
            <a:ext cx="960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90031E-CA34-3904-49E9-B1977F9BEF20}"/>
              </a:ext>
            </a:extLst>
          </p:cNvPr>
          <p:cNvSpPr txBox="1"/>
          <p:nvPr/>
        </p:nvSpPr>
        <p:spPr>
          <a:xfrm>
            <a:off x="7862764" y="3227402"/>
            <a:ext cx="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Shrank</a:t>
            </a:r>
            <a:endParaRPr lang="it-IT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DCE26B-D1FC-AB8B-D4E6-99316BE741D9}"/>
              </a:ext>
            </a:extLst>
          </p:cNvPr>
          <p:cNvSpPr txBox="1"/>
          <p:nvPr/>
        </p:nvSpPr>
        <p:spPr>
          <a:xfrm>
            <a:off x="10595002" y="1246565"/>
            <a:ext cx="92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 matrix 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EC86AF-A638-2EA7-4FBF-261E637BD56F}"/>
              </a:ext>
            </a:extLst>
          </p:cNvPr>
          <p:cNvSpPr txBox="1"/>
          <p:nvPr/>
        </p:nvSpPr>
        <p:spPr>
          <a:xfrm>
            <a:off x="9598660" y="3049320"/>
            <a:ext cx="1272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Penalization term</a:t>
            </a:r>
            <a:endParaRPr lang="en-GB" sz="14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79ECB6-A3C2-5679-3019-0A0F668B7953}"/>
              </a:ext>
            </a:extLst>
          </p:cNvPr>
          <p:cNvCxnSpPr>
            <a:cxnSpLocks/>
            <a:stCxn id="61" idx="1"/>
            <a:endCxn id="65" idx="2"/>
          </p:cNvCxnSpPr>
          <p:nvPr/>
        </p:nvCxnSpPr>
        <p:spPr>
          <a:xfrm flipH="1" flipV="1">
            <a:off x="7370006" y="1558361"/>
            <a:ext cx="12269" cy="620242"/>
          </a:xfrm>
          <a:prstGeom prst="straightConnector1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88BDE7A-2DE4-5D3F-4A6F-68DAF974BA89}"/>
              </a:ext>
            </a:extLst>
          </p:cNvPr>
          <p:cNvCxnSpPr>
            <a:cxnSpLocks/>
            <a:stCxn id="62" idx="1"/>
            <a:endCxn id="66" idx="3"/>
          </p:cNvCxnSpPr>
          <p:nvPr/>
        </p:nvCxnSpPr>
        <p:spPr>
          <a:xfrm rot="5400000">
            <a:off x="8736948" y="2859939"/>
            <a:ext cx="573618" cy="469087"/>
          </a:xfrm>
          <a:prstGeom prst="bentConnector2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03391DA-4CB5-1756-82E2-B4F0814BE651}"/>
              </a:ext>
            </a:extLst>
          </p:cNvPr>
          <p:cNvCxnSpPr>
            <a:cxnSpLocks/>
            <a:stCxn id="63" idx="1"/>
            <a:endCxn id="67" idx="1"/>
          </p:cNvCxnSpPr>
          <p:nvPr/>
        </p:nvCxnSpPr>
        <p:spPr>
          <a:xfrm rot="5400000" flipH="1" flipV="1">
            <a:off x="9815619" y="1395965"/>
            <a:ext cx="667172" cy="891593"/>
          </a:xfrm>
          <a:prstGeom prst="bentConnector2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4545411-762B-C0DC-CDF4-7C981FA8E2B4}"/>
              </a:ext>
            </a:extLst>
          </p:cNvPr>
          <p:cNvCxnSpPr>
            <a:cxnSpLocks/>
            <a:endCxn id="68" idx="3"/>
          </p:cNvCxnSpPr>
          <p:nvPr/>
        </p:nvCxnSpPr>
        <p:spPr>
          <a:xfrm rot="5400000">
            <a:off x="10779466" y="2899570"/>
            <a:ext cx="503458" cy="319263"/>
          </a:xfrm>
          <a:prstGeom prst="bentConnector2">
            <a:avLst/>
          </a:prstGeom>
          <a:ln w="25400">
            <a:solidFill>
              <a:srgbClr val="051C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193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A network of countries/regions with black text&#10;&#10;Description automatically generated">
            <a:extLst>
              <a:ext uri="{FF2B5EF4-FFF2-40B4-BE49-F238E27FC236}">
                <a16:creationId xmlns:a16="http://schemas.microsoft.com/office/drawing/2014/main" id="{C726B9DA-C874-E6FA-6C2F-8D76F006F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813" y="1409834"/>
            <a:ext cx="2403408" cy="2403408"/>
          </a:xfrm>
          <a:prstGeom prst="rect">
            <a:avLst/>
          </a:prstGeom>
        </p:spPr>
      </p:pic>
      <p:sp>
        <p:nvSpPr>
          <p:cNvPr id="4" name="Rettangolo 4">
            <a:extLst>
              <a:ext uri="{FF2B5EF4-FFF2-40B4-BE49-F238E27FC236}">
                <a16:creationId xmlns:a16="http://schemas.microsoft.com/office/drawing/2014/main" id="{9AB63021-8DD0-D63D-A4C2-D5BF428B475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1034401"/>
          </a:xfrm>
          <a:prstGeom prst="rect">
            <a:avLst/>
          </a:prstGeom>
          <a:solidFill>
            <a:srgbClr val="051C59"/>
          </a:solidFill>
          <a:ln>
            <a:solidFill>
              <a:schemeClr val="accent1">
                <a:shade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2" descr="Immagine che contiene simbolo, moneta&#10;&#10;Descrizione generata automaticamente">
            <a:extLst>
              <a:ext uri="{FF2B5EF4-FFF2-40B4-BE49-F238E27FC236}">
                <a16:creationId xmlns:a16="http://schemas.microsoft.com/office/drawing/2014/main" id="{833A70E7-6834-85F6-4A72-53D0D57CF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823" y="69249"/>
            <a:ext cx="895902" cy="895902"/>
          </a:xfrm>
          <a:prstGeom prst="rect">
            <a:avLst/>
          </a:prstGeom>
        </p:spPr>
      </p:pic>
      <p:sp>
        <p:nvSpPr>
          <p:cNvPr id="6" name="CasellaDiTesto 3">
            <a:extLst>
              <a:ext uri="{FF2B5EF4-FFF2-40B4-BE49-F238E27FC236}">
                <a16:creationId xmlns:a16="http://schemas.microsoft.com/office/drawing/2014/main" id="{0396AE8F-2FB5-44D1-E31B-251E027EE265}"/>
              </a:ext>
            </a:extLst>
          </p:cNvPr>
          <p:cNvSpPr txBox="1"/>
          <p:nvPr/>
        </p:nvSpPr>
        <p:spPr>
          <a:xfrm>
            <a:off x="105273" y="248289"/>
            <a:ext cx="56413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  <a:r>
              <a:rPr lang="it-IT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Rolling Window BVAR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B69481-29F2-B3B6-1C83-1B6671E99C2B}"/>
              </a:ext>
            </a:extLst>
          </p:cNvPr>
          <p:cNvCxnSpPr>
            <a:cxnSpLocks/>
          </p:cNvCxnSpPr>
          <p:nvPr/>
        </p:nvCxnSpPr>
        <p:spPr>
          <a:xfrm>
            <a:off x="795239" y="1722885"/>
            <a:ext cx="5329397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59492E-A6B1-5015-94F6-71BE44F9B646}"/>
              </a:ext>
            </a:extLst>
          </p:cNvPr>
          <p:cNvSpPr txBox="1"/>
          <p:nvPr/>
        </p:nvSpPr>
        <p:spPr>
          <a:xfrm>
            <a:off x="52522" y="1278600"/>
            <a:ext cx="1573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01/01/2016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D6E-3180-BAEF-C13B-2A6F7D127176}"/>
              </a:ext>
            </a:extLst>
          </p:cNvPr>
          <p:cNvSpPr txBox="1"/>
          <p:nvPr/>
        </p:nvSpPr>
        <p:spPr>
          <a:xfrm>
            <a:off x="5337789" y="1263599"/>
            <a:ext cx="1573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31/07/2023</a:t>
            </a:r>
            <a:endParaRPr lang="en-GB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1E7F4D-CA59-F402-E542-D45EC8AC4116}"/>
              </a:ext>
            </a:extLst>
          </p:cNvPr>
          <p:cNvCxnSpPr>
            <a:cxnSpLocks/>
          </p:cNvCxnSpPr>
          <p:nvPr/>
        </p:nvCxnSpPr>
        <p:spPr>
          <a:xfrm>
            <a:off x="795239" y="2027199"/>
            <a:ext cx="1099930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894610-D43C-CF21-DC54-2518B29E8679}"/>
              </a:ext>
            </a:extLst>
          </p:cNvPr>
          <p:cNvCxnSpPr>
            <a:cxnSpLocks/>
          </p:cNvCxnSpPr>
          <p:nvPr/>
        </p:nvCxnSpPr>
        <p:spPr>
          <a:xfrm>
            <a:off x="1427027" y="2251414"/>
            <a:ext cx="1099930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9A861E-0030-2E86-F748-53541BE9035C}"/>
              </a:ext>
            </a:extLst>
          </p:cNvPr>
          <p:cNvCxnSpPr>
            <a:cxnSpLocks/>
          </p:cNvCxnSpPr>
          <p:nvPr/>
        </p:nvCxnSpPr>
        <p:spPr>
          <a:xfrm>
            <a:off x="2099627" y="2490574"/>
            <a:ext cx="1099930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4607C1-43FB-9863-BE1B-C80BDA165DF3}"/>
              </a:ext>
            </a:extLst>
          </p:cNvPr>
          <p:cNvCxnSpPr>
            <a:cxnSpLocks/>
          </p:cNvCxnSpPr>
          <p:nvPr/>
        </p:nvCxnSpPr>
        <p:spPr>
          <a:xfrm>
            <a:off x="2819419" y="2738968"/>
            <a:ext cx="1127892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EF073D-30FF-6720-AD30-736D6F60EDD3}"/>
              </a:ext>
            </a:extLst>
          </p:cNvPr>
          <p:cNvCxnSpPr>
            <a:cxnSpLocks/>
          </p:cNvCxnSpPr>
          <p:nvPr/>
        </p:nvCxnSpPr>
        <p:spPr>
          <a:xfrm>
            <a:off x="4996070" y="3501770"/>
            <a:ext cx="1099930" cy="0"/>
          </a:xfrm>
          <a:prstGeom prst="line">
            <a:avLst/>
          </a:prstGeom>
          <a:ln w="38100">
            <a:solidFill>
              <a:srgbClr val="051C5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65A5E-2F35-7C4F-3F03-E95E733F9BBD}"/>
              </a:ext>
            </a:extLst>
          </p:cNvPr>
          <p:cNvCxnSpPr>
            <a:cxnSpLocks/>
          </p:cNvCxnSpPr>
          <p:nvPr/>
        </p:nvCxnSpPr>
        <p:spPr>
          <a:xfrm>
            <a:off x="3913465" y="2725938"/>
            <a:ext cx="2182535" cy="756700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92554D-AE8C-6758-A7A3-83FFDF53C65E}"/>
              </a:ext>
            </a:extLst>
          </p:cNvPr>
          <p:cNvCxnSpPr>
            <a:cxnSpLocks/>
          </p:cNvCxnSpPr>
          <p:nvPr/>
        </p:nvCxnSpPr>
        <p:spPr>
          <a:xfrm>
            <a:off x="2819419" y="2738968"/>
            <a:ext cx="2188092" cy="762802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D93B5682-816E-75A6-A313-E8DDB0240327}"/>
              </a:ext>
            </a:extLst>
          </p:cNvPr>
          <p:cNvSpPr/>
          <p:nvPr/>
        </p:nvSpPr>
        <p:spPr>
          <a:xfrm rot="16200000">
            <a:off x="1025927" y="2021354"/>
            <a:ext cx="69849" cy="582149"/>
          </a:xfrm>
          <a:prstGeom prst="leftBrace">
            <a:avLst>
              <a:gd name="adj1" fmla="val 14843"/>
              <a:gd name="adj2" fmla="val 50000"/>
            </a:avLst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2AD4FD-7D57-9CC4-B3F6-4121F84A6625}"/>
              </a:ext>
            </a:extLst>
          </p:cNvPr>
          <p:cNvSpPr txBox="1"/>
          <p:nvPr/>
        </p:nvSpPr>
        <p:spPr>
          <a:xfrm>
            <a:off x="867918" y="2328571"/>
            <a:ext cx="42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90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D840701E-6BF5-1796-0C2F-7FAC907D2382}"/>
              </a:ext>
            </a:extLst>
          </p:cNvPr>
          <p:cNvSpPr/>
          <p:nvPr/>
        </p:nvSpPr>
        <p:spPr>
          <a:xfrm rot="16200000">
            <a:off x="5492357" y="3108997"/>
            <a:ext cx="118677" cy="1093926"/>
          </a:xfrm>
          <a:prstGeom prst="leftBrace">
            <a:avLst>
              <a:gd name="adj1" fmla="val 14843"/>
              <a:gd name="adj2" fmla="val 50000"/>
            </a:avLst>
          </a:prstGeom>
          <a:ln w="12700">
            <a:solidFill>
              <a:srgbClr val="051C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557D76-1A31-0B6F-72AA-F222B2BAB07E}"/>
              </a:ext>
            </a:extLst>
          </p:cNvPr>
          <p:cNvSpPr txBox="1"/>
          <p:nvPr/>
        </p:nvSpPr>
        <p:spPr>
          <a:xfrm>
            <a:off x="2017804" y="1868300"/>
            <a:ext cx="30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6FACA9-AA9A-2BE3-74F1-414387565984}"/>
              </a:ext>
            </a:extLst>
          </p:cNvPr>
          <p:cNvSpPr txBox="1"/>
          <p:nvPr/>
        </p:nvSpPr>
        <p:spPr>
          <a:xfrm>
            <a:off x="2649592" y="2088895"/>
            <a:ext cx="30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053206-AE00-E492-0842-F92F829333B0}"/>
              </a:ext>
            </a:extLst>
          </p:cNvPr>
          <p:cNvSpPr txBox="1"/>
          <p:nvPr/>
        </p:nvSpPr>
        <p:spPr>
          <a:xfrm>
            <a:off x="3327221" y="2333684"/>
            <a:ext cx="30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06FEAA-0DB6-CEFF-A8C1-869342E77804}"/>
              </a:ext>
            </a:extLst>
          </p:cNvPr>
          <p:cNvSpPr txBox="1"/>
          <p:nvPr/>
        </p:nvSpPr>
        <p:spPr>
          <a:xfrm>
            <a:off x="4059327" y="2579527"/>
            <a:ext cx="30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0E6EEB-83D7-FB2B-E704-0B16C013E55F}"/>
              </a:ext>
            </a:extLst>
          </p:cNvPr>
          <p:cNvSpPr txBox="1"/>
          <p:nvPr/>
        </p:nvSpPr>
        <p:spPr>
          <a:xfrm>
            <a:off x="6177744" y="3341477"/>
            <a:ext cx="405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</a:t>
            </a:r>
          </a:p>
        </p:txBody>
      </p:sp>
      <p:pic>
        <p:nvPicPr>
          <p:cNvPr id="49" name="Picture 48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ABE76BAF-6160-BC19-B8B8-E1B5E659A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5" y="3971868"/>
            <a:ext cx="5393392" cy="2694738"/>
          </a:xfrm>
          <a:prstGeom prst="rect">
            <a:avLst/>
          </a:prstGeom>
          <a:ln w="38100">
            <a:solidFill>
              <a:srgbClr val="051C59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932A230-FCC9-E24A-1279-2FBCB0664E99}"/>
              </a:ext>
            </a:extLst>
          </p:cNvPr>
          <p:cNvSpPr txBox="1"/>
          <p:nvPr/>
        </p:nvSpPr>
        <p:spPr>
          <a:xfrm>
            <a:off x="523827" y="3556990"/>
            <a:ext cx="171526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DENSITIES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F7751B-8385-35C8-CBA1-43416B71A800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2265967" y="4308860"/>
            <a:ext cx="6717" cy="2027091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Covid-19 with solid fill">
            <a:extLst>
              <a:ext uri="{FF2B5EF4-FFF2-40B4-BE49-F238E27FC236}">
                <a16:creationId xmlns:a16="http://schemas.microsoft.com/office/drawing/2014/main" id="{05C5FA0F-8144-AD6F-C1F7-21DD8AF54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206" y="4013904"/>
            <a:ext cx="294956" cy="29495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4A4346C-A740-FD0A-19B6-B22957099C02}"/>
              </a:ext>
            </a:extLst>
          </p:cNvPr>
          <p:cNvCxnSpPr>
            <a:cxnSpLocks/>
          </p:cNvCxnSpPr>
          <p:nvPr/>
        </p:nvCxnSpPr>
        <p:spPr>
          <a:xfrm>
            <a:off x="4408854" y="4276429"/>
            <a:ext cx="0" cy="2059522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c 66" descr="Soldier male with solid fill">
            <a:extLst>
              <a:ext uri="{FF2B5EF4-FFF2-40B4-BE49-F238E27FC236}">
                <a16:creationId xmlns:a16="http://schemas.microsoft.com/office/drawing/2014/main" id="{35BE00F8-1C64-6D4B-F1C1-C31BB0D48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2149" y="4023018"/>
            <a:ext cx="253411" cy="253411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94C857B-EBAB-C3AE-390F-6B3107FF16C5}"/>
              </a:ext>
            </a:extLst>
          </p:cNvPr>
          <p:cNvCxnSpPr>
            <a:cxnSpLocks/>
          </p:cNvCxnSpPr>
          <p:nvPr/>
        </p:nvCxnSpPr>
        <p:spPr>
          <a:xfrm>
            <a:off x="2978210" y="4228882"/>
            <a:ext cx="0" cy="2107069"/>
          </a:xfrm>
          <a:prstGeom prst="line">
            <a:avLst/>
          </a:prstGeom>
          <a:ln w="12700" cmpd="sng">
            <a:solidFill>
              <a:srgbClr val="051C5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Needle with solid fill">
            <a:extLst>
              <a:ext uri="{FF2B5EF4-FFF2-40B4-BE49-F238E27FC236}">
                <a16:creationId xmlns:a16="http://schemas.microsoft.com/office/drawing/2014/main" id="{9FF8BB9F-1C7C-0AA2-CEFF-520F98F6C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8249" y="4014488"/>
            <a:ext cx="304954" cy="304954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7E80918A-2CAA-07A8-0D03-023849FD4E53}"/>
              </a:ext>
            </a:extLst>
          </p:cNvPr>
          <p:cNvSpPr/>
          <p:nvPr/>
        </p:nvSpPr>
        <p:spPr>
          <a:xfrm>
            <a:off x="8487096" y="1409834"/>
            <a:ext cx="2471120" cy="2374369"/>
          </a:xfrm>
          <a:prstGeom prst="ellipse">
            <a:avLst/>
          </a:prstGeom>
          <a:noFill/>
          <a:ln w="38100">
            <a:solidFill>
              <a:srgbClr val="051C5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9" name="Picture 128" descr="A network of countries/regions with names&#10;&#10;Description automatically generated">
            <a:extLst>
              <a:ext uri="{FF2B5EF4-FFF2-40B4-BE49-F238E27FC236}">
                <a16:creationId xmlns:a16="http://schemas.microsoft.com/office/drawing/2014/main" id="{09973C7F-25E6-49B9-A411-EC585E23A0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72" y="4060413"/>
            <a:ext cx="2491553" cy="2491553"/>
          </a:xfrm>
          <a:prstGeom prst="rect">
            <a:avLst/>
          </a:prstGeom>
        </p:spPr>
      </p:pic>
      <p:sp>
        <p:nvSpPr>
          <p:cNvPr id="131" name="Oval 130">
            <a:extLst>
              <a:ext uri="{FF2B5EF4-FFF2-40B4-BE49-F238E27FC236}">
                <a16:creationId xmlns:a16="http://schemas.microsoft.com/office/drawing/2014/main" id="{2088A0FD-2446-A41C-065E-1B66AC567EC2}"/>
              </a:ext>
            </a:extLst>
          </p:cNvPr>
          <p:cNvSpPr/>
          <p:nvPr/>
        </p:nvSpPr>
        <p:spPr>
          <a:xfrm>
            <a:off x="8487096" y="4095231"/>
            <a:ext cx="2471120" cy="2374369"/>
          </a:xfrm>
          <a:prstGeom prst="ellipse">
            <a:avLst/>
          </a:prstGeom>
          <a:noFill/>
          <a:ln w="38100">
            <a:solidFill>
              <a:srgbClr val="051C59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ACE8A8-1993-3180-B5D5-CB88923B4A4D}"/>
              </a:ext>
            </a:extLst>
          </p:cNvPr>
          <p:cNvSpPr txBox="1"/>
          <p:nvPr/>
        </p:nvSpPr>
        <p:spPr>
          <a:xfrm>
            <a:off x="5313757" y="3681858"/>
            <a:ext cx="527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51C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791</a:t>
            </a:r>
            <a:endParaRPr lang="en-GB" sz="1200" dirty="0">
              <a:solidFill>
                <a:srgbClr val="051C5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399D45A-13FD-287E-9920-361F78A7B345}"/>
              </a:ext>
            </a:extLst>
          </p:cNvPr>
          <p:cNvCxnSpPr>
            <a:cxnSpLocks/>
          </p:cNvCxnSpPr>
          <p:nvPr/>
        </p:nvCxnSpPr>
        <p:spPr>
          <a:xfrm>
            <a:off x="2265967" y="5925553"/>
            <a:ext cx="6488374" cy="0"/>
          </a:xfrm>
          <a:prstGeom prst="straightConnector1">
            <a:avLst/>
          </a:prstGeom>
          <a:ln w="25400">
            <a:solidFill>
              <a:srgbClr val="051C5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3863B655-30D2-CB04-28A2-F6992953D8FC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2613891" y="2597019"/>
            <a:ext cx="5873205" cy="1974981"/>
          </a:xfrm>
          <a:prstGeom prst="bentConnector3">
            <a:avLst>
              <a:gd name="adj1" fmla="val 80430"/>
            </a:avLst>
          </a:prstGeom>
          <a:ln w="25400">
            <a:solidFill>
              <a:srgbClr val="051C59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81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Tema 2022">
  <a:themeElements>
    <a:clrScheme name="Office 2013 - Tema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1C59"/>
        </a:solidFill>
        <a:ln>
          <a:solidFill>
            <a:schemeClr val="accent1">
              <a:shade val="15000"/>
            </a:schemeClr>
          </a:solidFill>
        </a:ln>
        <a:effectLst>
          <a:innerShdw blurRad="114300">
            <a:prstClr val="black"/>
          </a:inn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051C59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593</Words>
  <Application>Microsoft Office PowerPoint</Application>
  <PresentationFormat>Widescreen</PresentationFormat>
  <Paragraphs>171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Verdana</vt:lpstr>
      <vt:lpstr>Office 2013 - Tema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Ivo Bonfanti</dc:creator>
  <cp:lastModifiedBy>Ivo Bonfanti</cp:lastModifiedBy>
  <cp:revision>14</cp:revision>
  <dcterms:created xsi:type="dcterms:W3CDTF">2024-03-05T09:56:23Z</dcterms:created>
  <dcterms:modified xsi:type="dcterms:W3CDTF">2024-03-26T19:48:59Z</dcterms:modified>
</cp:coreProperties>
</file>